
<file path=[Content_Types].xml><?xml version="1.0" encoding="utf-8"?>
<Types xmlns="http://schemas.openxmlformats.org/package/2006/content-types">
  <Default Extension="bin" ContentType="image/pn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8" r:id="rId26"/>
    <p:sldMasterId id="2147483987" r:id="rId27"/>
  </p:sldMasterIdLst>
  <p:notesMasterIdLst>
    <p:notesMasterId r:id="rId46"/>
  </p:notesMasterIdLst>
  <p:handoutMasterIdLst>
    <p:handoutMasterId r:id="rId47"/>
  </p:handoutMasterIdLst>
  <p:sldIdLst>
    <p:sldId id="256" r:id="rId28"/>
    <p:sldId id="279" r:id="rId29"/>
    <p:sldId id="280" r:id="rId30"/>
    <p:sldId id="1889" r:id="rId31"/>
    <p:sldId id="269" r:id="rId32"/>
    <p:sldId id="267" r:id="rId33"/>
    <p:sldId id="272" r:id="rId34"/>
    <p:sldId id="1885" r:id="rId35"/>
    <p:sldId id="270" r:id="rId36"/>
    <p:sldId id="265" r:id="rId37"/>
    <p:sldId id="268" r:id="rId38"/>
    <p:sldId id="299" r:id="rId39"/>
    <p:sldId id="298" r:id="rId40"/>
    <p:sldId id="1884" r:id="rId41"/>
    <p:sldId id="1886" r:id="rId42"/>
    <p:sldId id="1887" r:id="rId43"/>
    <p:sldId id="1888" r:id="rId44"/>
    <p:sldId id="261" r:id="rId45"/>
  </p:sldIdLst>
  <p:sldSz cx="12192000" cy="6858000"/>
  <p:notesSz cx="6858000" cy="9144000"/>
  <p:custDataLst>
    <p:tags r:id="rId4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showGuides="1">
      <p:cViewPr varScale="1">
        <p:scale>
          <a:sx n="79" d="100"/>
          <a:sy n="79" d="100"/>
        </p:scale>
        <p:origin x="514" y="72"/>
      </p:cViewPr>
      <p:guideLst/>
    </p:cSldViewPr>
  </p:slideViewPr>
  <p:notesTextViewPr>
    <p:cViewPr>
      <p:scale>
        <a:sx n="1" d="1"/>
        <a:sy n="1" d="1"/>
      </p:scale>
      <p:origin x="0" y="0"/>
    </p:cViewPr>
  </p:notesTextViewPr>
  <p:notesViewPr>
    <p:cSldViewPr snapToGrid="0" showGuides="1">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customXml" Target="../customXml/item13.xml"/><Relationship Id="rId18" Type="http://schemas.openxmlformats.org/officeDocument/2006/relationships/customXml" Target="../customXml/item18.xml"/><Relationship Id="rId26" Type="http://schemas.openxmlformats.org/officeDocument/2006/relationships/slideMaster" Target="slideMasters/slideMaster1.xml"/><Relationship Id="rId39" Type="http://schemas.openxmlformats.org/officeDocument/2006/relationships/slide" Target="slides/slide12.xml"/><Relationship Id="rId21" Type="http://schemas.openxmlformats.org/officeDocument/2006/relationships/customXml" Target="../customXml/item21.xml"/><Relationship Id="rId34" Type="http://schemas.openxmlformats.org/officeDocument/2006/relationships/slide" Target="slides/slide7.xml"/><Relationship Id="rId42" Type="http://schemas.openxmlformats.org/officeDocument/2006/relationships/slide" Target="slides/slide15.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customXml" Target="../customXml/item16.xml"/><Relationship Id="rId29" Type="http://schemas.openxmlformats.org/officeDocument/2006/relationships/slide" Target="slides/slide2.xml"/><Relationship Id="rId11" Type="http://schemas.openxmlformats.org/officeDocument/2006/relationships/customXml" Target="../customXml/item11.xml"/><Relationship Id="rId24" Type="http://schemas.openxmlformats.org/officeDocument/2006/relationships/customXml" Target="../customXml/item24.xml"/><Relationship Id="rId32" Type="http://schemas.openxmlformats.org/officeDocument/2006/relationships/slide" Target="slides/slide5.xml"/><Relationship Id="rId37" Type="http://schemas.openxmlformats.org/officeDocument/2006/relationships/slide" Target="slides/slide10.xml"/><Relationship Id="rId40" Type="http://schemas.openxmlformats.org/officeDocument/2006/relationships/slide" Target="slides/slide13.xml"/><Relationship Id="rId45" Type="http://schemas.openxmlformats.org/officeDocument/2006/relationships/slide" Target="slides/slide18.xml"/><Relationship Id="rId5" Type="http://schemas.openxmlformats.org/officeDocument/2006/relationships/customXml" Target="../customXml/item5.xml"/><Relationship Id="rId15" Type="http://schemas.openxmlformats.org/officeDocument/2006/relationships/customXml" Target="../customXml/item15.xml"/><Relationship Id="rId23" Type="http://schemas.openxmlformats.org/officeDocument/2006/relationships/customXml" Target="../customXml/item23.xml"/><Relationship Id="rId28" Type="http://schemas.openxmlformats.org/officeDocument/2006/relationships/slide" Target="slides/slide1.xml"/><Relationship Id="rId36" Type="http://schemas.openxmlformats.org/officeDocument/2006/relationships/slide" Target="slides/slide9.xml"/><Relationship Id="rId49" Type="http://schemas.openxmlformats.org/officeDocument/2006/relationships/presProps" Target="presProps.xml"/><Relationship Id="rId10" Type="http://schemas.openxmlformats.org/officeDocument/2006/relationships/customXml" Target="../customXml/item10.xml"/><Relationship Id="rId19" Type="http://schemas.openxmlformats.org/officeDocument/2006/relationships/customXml" Target="../customXml/item19.xml"/><Relationship Id="rId31" Type="http://schemas.openxmlformats.org/officeDocument/2006/relationships/slide" Target="slides/slide4.xml"/><Relationship Id="rId44" Type="http://schemas.openxmlformats.org/officeDocument/2006/relationships/slide" Target="slides/slide17.xml"/><Relationship Id="rId52"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customXml" Target="../customXml/item14.xml"/><Relationship Id="rId22" Type="http://schemas.openxmlformats.org/officeDocument/2006/relationships/customXml" Target="../customXml/item22.xml"/><Relationship Id="rId27" Type="http://schemas.openxmlformats.org/officeDocument/2006/relationships/slideMaster" Target="slideMasters/slideMaster2.xml"/><Relationship Id="rId30" Type="http://schemas.openxmlformats.org/officeDocument/2006/relationships/slide" Target="slides/slide3.xml"/><Relationship Id="rId35" Type="http://schemas.openxmlformats.org/officeDocument/2006/relationships/slide" Target="slides/slide8.xml"/><Relationship Id="rId43" Type="http://schemas.openxmlformats.org/officeDocument/2006/relationships/slide" Target="slides/slide16.xml"/><Relationship Id="rId48" Type="http://schemas.openxmlformats.org/officeDocument/2006/relationships/tags" Target="tags/tag1.xml"/><Relationship Id="rId8" Type="http://schemas.openxmlformats.org/officeDocument/2006/relationships/customXml" Target="../customXml/item8.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customXml" Target="../customXml/item25.xml"/><Relationship Id="rId33" Type="http://schemas.openxmlformats.org/officeDocument/2006/relationships/slide" Target="slides/slide6.xml"/><Relationship Id="rId38" Type="http://schemas.openxmlformats.org/officeDocument/2006/relationships/slide" Target="slides/slide11.xml"/><Relationship Id="rId46" Type="http://schemas.openxmlformats.org/officeDocument/2006/relationships/notesMaster" Target="notesMasters/notesMaster1.xml"/><Relationship Id="rId20" Type="http://schemas.openxmlformats.org/officeDocument/2006/relationships/customXml" Target="../customXml/item20.xml"/><Relationship Id="rId41" Type="http://schemas.openxmlformats.org/officeDocument/2006/relationships/slide" Target="slides/slide14.xml"/><Relationship Id="rId1" Type="http://schemas.openxmlformats.org/officeDocument/2006/relationships/customXml" Target="../customXml/item1.xml"/><Relationship Id="rId6" Type="http://schemas.openxmlformats.org/officeDocument/2006/relationships/customXml" Target="../customXml/item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9F99CCA-40E6-431B-8A92-39168E1B6F0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a:extLst>
              <a:ext uri="{FF2B5EF4-FFF2-40B4-BE49-F238E27FC236}">
                <a16:creationId xmlns:a16="http://schemas.microsoft.com/office/drawing/2014/main" id="{C655A9DA-E7A2-4041-A43D-791D4F82AC3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04BC724-08D5-4755-BFD4-882F76444BB5}" type="datetimeFigureOut">
              <a:rPr lang="en-AU" smtClean="0"/>
              <a:t>14/12/2022</a:t>
            </a:fld>
            <a:endParaRPr lang="en-AU"/>
          </a:p>
        </p:txBody>
      </p:sp>
      <p:sp>
        <p:nvSpPr>
          <p:cNvPr id="4" name="Footer Placeholder 3">
            <a:extLst>
              <a:ext uri="{FF2B5EF4-FFF2-40B4-BE49-F238E27FC236}">
                <a16:creationId xmlns:a16="http://schemas.microsoft.com/office/drawing/2014/main" id="{5D4CC105-5CA8-4EEA-9108-0E6522E6A36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Tree>
    <p:extLst>
      <p:ext uri="{BB962C8B-B14F-4D97-AF65-F5344CB8AC3E}">
        <p14:creationId xmlns:p14="http://schemas.microsoft.com/office/powerpoint/2010/main" val="29255902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768A60-4B59-40F1-B726-D956429C5C9E}" type="datetimeFigureOut">
              <a:rPr lang="en-AU" smtClean="0"/>
              <a:t>14/12/2022</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E745C1-A773-4D9E-8475-6026C7DD6504}" type="slidenum">
              <a:rPr lang="en-AU" smtClean="0"/>
              <a:t>‹#›</a:t>
            </a:fld>
            <a:endParaRPr lang="en-AU"/>
          </a:p>
        </p:txBody>
      </p:sp>
    </p:spTree>
    <p:extLst>
      <p:ext uri="{BB962C8B-B14F-4D97-AF65-F5344CB8AC3E}">
        <p14:creationId xmlns:p14="http://schemas.microsoft.com/office/powerpoint/2010/main" val="9360411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ct val="0"/>
              </a:spcBef>
              <a:spcAft>
                <a:spcPct val="0"/>
              </a:spcAft>
              <a:buClrTx/>
              <a:buSzTx/>
              <a:buFontTx/>
              <a:buNone/>
              <a:tabLst/>
              <a:defRPr/>
            </a:pPr>
            <a:r>
              <a:rPr lang="en-AU" dirty="0"/>
              <a:t>US$2.2bn turnover in 2020 (from 2020 Annual Report)</a:t>
            </a:r>
          </a:p>
          <a:p>
            <a:endParaRPr lang="en-AU" dirty="0"/>
          </a:p>
        </p:txBody>
      </p:sp>
      <p:sp>
        <p:nvSpPr>
          <p:cNvPr id="4" name="Slide Number Placeholder 3"/>
          <p:cNvSpPr>
            <a:spLocks noGrp="1"/>
          </p:cNvSpPr>
          <p:nvPr>
            <p:ph type="sldNum" sz="quarter" idx="5"/>
          </p:nvPr>
        </p:nvSpPr>
        <p:spPr/>
        <p:txBody>
          <a:bodyPr/>
          <a:lstStyle/>
          <a:p>
            <a:fld id="{18E745C1-A773-4D9E-8475-6026C7DD6504}" type="slidenum">
              <a:rPr lang="en-AU"/>
              <a:t>3</a:t>
            </a:fld>
            <a:endParaRPr lang="en-AU"/>
          </a:p>
        </p:txBody>
      </p:sp>
    </p:spTree>
    <p:extLst>
      <p:ext uri="{BB962C8B-B14F-4D97-AF65-F5344CB8AC3E}">
        <p14:creationId xmlns:p14="http://schemas.microsoft.com/office/powerpoint/2010/main" val="24992744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91DBA67-30CE-4624-801A-8583EFA459C8}"/>
              </a:ext>
            </a:extLst>
          </p:cNvPr>
          <p:cNvSpPr>
            <a:spLocks noGrp="1"/>
          </p:cNvSpPr>
          <p:nvPr>
            <p:ph type="title" hasCustomPrompt="1"/>
          </p:nvPr>
        </p:nvSpPr>
        <p:spPr>
          <a:xfrm>
            <a:off x="658811" y="2411999"/>
            <a:ext cx="9021764" cy="615553"/>
          </a:xfrm>
        </p:spPr>
        <p:txBody>
          <a:bodyPr anchor="b"/>
          <a:lstStyle>
            <a:lvl1pPr>
              <a:lnSpc>
                <a:spcPct val="100000"/>
              </a:lnSpc>
              <a:defRPr/>
            </a:lvl1pPr>
          </a:lstStyle>
          <a:p>
            <a:r>
              <a:rPr lang="en-GB" dirty="0"/>
              <a:t>Cover title</a:t>
            </a:r>
          </a:p>
        </p:txBody>
      </p:sp>
      <p:sp>
        <p:nvSpPr>
          <p:cNvPr id="8" name="Subtitle 2">
            <a:extLst>
              <a:ext uri="{FF2B5EF4-FFF2-40B4-BE49-F238E27FC236}">
                <a16:creationId xmlns:a16="http://schemas.microsoft.com/office/drawing/2014/main" id="{B555C0D5-EC80-4CCA-8270-4CE47862E64B}"/>
              </a:ext>
            </a:extLst>
          </p:cNvPr>
          <p:cNvSpPr>
            <a:spLocks noGrp="1"/>
          </p:cNvSpPr>
          <p:nvPr>
            <p:ph type="subTitle" idx="1" hasCustomPrompt="1"/>
          </p:nvPr>
        </p:nvSpPr>
        <p:spPr>
          <a:xfrm>
            <a:off x="658814" y="3132000"/>
            <a:ext cx="9021762" cy="387798"/>
          </a:xfrm>
        </p:spPr>
        <p:txBody>
          <a:bodyPr lIns="0" tIns="0" rIns="0" bIns="0">
            <a:noAutofit/>
          </a:bodyPr>
          <a:lstStyle>
            <a:lvl1pPr marL="0" indent="0" algn="l">
              <a:buNone/>
              <a:defRPr lang="en-GB" sz="2800" kern="1200" dirty="0">
                <a:solidFill>
                  <a:schemeClr val="accent1"/>
                </a:solidFill>
                <a:latin typeface="Times New Roman" panose="02020603050405020304" pitchFamily="18" charset="0"/>
                <a:ea typeface="+mn-ea"/>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90000"/>
              </a:lnSpc>
              <a:spcBef>
                <a:spcPts val="1000"/>
              </a:spcBef>
              <a:buFontTx/>
              <a:buNone/>
            </a:pPr>
            <a:r>
              <a:rPr lang="en-GB" dirty="0"/>
              <a:t>Cover subtitle</a:t>
            </a:r>
          </a:p>
        </p:txBody>
      </p:sp>
      <p:sp>
        <p:nvSpPr>
          <p:cNvPr id="6" name="Text Placeholder 2">
            <a:extLst>
              <a:ext uri="{FF2B5EF4-FFF2-40B4-BE49-F238E27FC236}">
                <a16:creationId xmlns:a16="http://schemas.microsoft.com/office/drawing/2014/main" id="{ADAADD92-7453-4A83-91C6-B5F6E01A28D7}"/>
              </a:ext>
            </a:extLst>
          </p:cNvPr>
          <p:cNvSpPr>
            <a:spLocks noGrp="1"/>
          </p:cNvSpPr>
          <p:nvPr>
            <p:ph type="body" sz="quarter" idx="22" hasCustomPrompt="1"/>
          </p:nvPr>
        </p:nvSpPr>
        <p:spPr>
          <a:xfrm>
            <a:off x="658813" y="6026150"/>
            <a:ext cx="5329237" cy="174625"/>
          </a:xfrm>
          <a:prstGeom prst="rect">
            <a:avLst/>
          </a:prstGeom>
        </p:spPr>
        <p:txBody>
          <a:bodyPr lIns="0" tIns="0" rIns="0" bIns="0"/>
          <a:lstStyle>
            <a:lvl1pPr marL="0" indent="0">
              <a:buFontTx/>
              <a:buNone/>
              <a:defRPr sz="1200" b="1">
                <a:solidFill>
                  <a:schemeClr val="accent1"/>
                </a:solidFill>
                <a:latin typeface="Arial" panose="020B0604020202020204" pitchFamily="34" charset="0"/>
                <a:cs typeface="Arial" panose="020B0604020202020204" pitchFamily="34" charset="0"/>
              </a:defRPr>
            </a:lvl1pPr>
            <a:lvl2pPr marL="2520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err="1"/>
              <a:t>Firstname</a:t>
            </a:r>
            <a:r>
              <a:rPr lang="en-GB" dirty="0"/>
              <a:t> </a:t>
            </a:r>
            <a:r>
              <a:rPr lang="en-GB" dirty="0" err="1"/>
              <a:t>Lastname</a:t>
            </a:r>
            <a:endParaRPr lang="en-GB" dirty="0"/>
          </a:p>
        </p:txBody>
      </p:sp>
      <p:sp>
        <p:nvSpPr>
          <p:cNvPr id="5" name="Text Placeholder 4">
            <a:extLst>
              <a:ext uri="{FF2B5EF4-FFF2-40B4-BE49-F238E27FC236}">
                <a16:creationId xmlns:a16="http://schemas.microsoft.com/office/drawing/2014/main" id="{600A7456-7A16-4CC1-9A50-E0FF881EE5E2}"/>
              </a:ext>
            </a:extLst>
          </p:cNvPr>
          <p:cNvSpPr>
            <a:spLocks noGrp="1"/>
          </p:cNvSpPr>
          <p:nvPr>
            <p:ph type="body" sz="quarter" idx="23" hasCustomPrompt="1"/>
          </p:nvPr>
        </p:nvSpPr>
        <p:spPr>
          <a:xfrm>
            <a:off x="658813" y="6268670"/>
            <a:ext cx="5319712" cy="174624"/>
          </a:xfrm>
        </p:spPr>
        <p:txBody>
          <a:bodyPr>
            <a:noAutofit/>
          </a:bodyPr>
          <a:lstStyle>
            <a:lvl1pPr marL="0" indent="0">
              <a:buNone/>
              <a:defRPr sz="1200"/>
            </a:lvl1pPr>
          </a:lstStyle>
          <a:p>
            <a:pPr lvl="0"/>
            <a:r>
              <a:rPr lang="en-GB" dirty="0"/>
              <a:t>DDDD MMMM</a:t>
            </a:r>
          </a:p>
        </p:txBody>
      </p:sp>
    </p:spTree>
    <p:extLst>
      <p:ext uri="{BB962C8B-B14F-4D97-AF65-F5344CB8AC3E}">
        <p14:creationId xmlns:p14="http://schemas.microsoft.com/office/powerpoint/2010/main" val="11549907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ver 4">
    <p:spTree>
      <p:nvGrpSpPr>
        <p:cNvPr id="1" name=""/>
        <p:cNvGrpSpPr/>
        <p:nvPr/>
      </p:nvGrpSpPr>
      <p:grpSpPr>
        <a:xfrm>
          <a:off x="0" y="0"/>
          <a:ext cx="0" cy="0"/>
          <a:chOff x="0" y="0"/>
          <a:chExt cx="0" cy="0"/>
        </a:xfrm>
      </p:grpSpPr>
      <p:sp>
        <p:nvSpPr>
          <p:cNvPr id="14" name="Title 2">
            <a:extLst>
              <a:ext uri="{FF2B5EF4-FFF2-40B4-BE49-F238E27FC236}">
                <a16:creationId xmlns:a16="http://schemas.microsoft.com/office/drawing/2014/main" id="{699F18F3-83CE-4B8C-A573-BB143024441D}"/>
              </a:ext>
            </a:extLst>
          </p:cNvPr>
          <p:cNvSpPr>
            <a:spLocks noGrp="1"/>
          </p:cNvSpPr>
          <p:nvPr>
            <p:ph type="title" hasCustomPrompt="1"/>
          </p:nvPr>
        </p:nvSpPr>
        <p:spPr>
          <a:xfrm>
            <a:off x="658811" y="2411999"/>
            <a:ext cx="5102416" cy="615553"/>
          </a:xfrm>
        </p:spPr>
        <p:txBody>
          <a:bodyPr anchor="b" anchorCtr="0"/>
          <a:lstStyle>
            <a:lvl1pPr>
              <a:lnSpc>
                <a:spcPct val="100000"/>
              </a:lnSpc>
              <a:defRPr/>
            </a:lvl1pPr>
          </a:lstStyle>
          <a:p>
            <a:r>
              <a:rPr lang="en-GB" dirty="0"/>
              <a:t>Cover title</a:t>
            </a:r>
          </a:p>
        </p:txBody>
      </p:sp>
      <p:sp>
        <p:nvSpPr>
          <p:cNvPr id="15" name="Subtitle 2">
            <a:extLst>
              <a:ext uri="{FF2B5EF4-FFF2-40B4-BE49-F238E27FC236}">
                <a16:creationId xmlns:a16="http://schemas.microsoft.com/office/drawing/2014/main" id="{F3997B08-B5A4-41AD-83CF-D0095C2EAC27}"/>
              </a:ext>
            </a:extLst>
          </p:cNvPr>
          <p:cNvSpPr>
            <a:spLocks noGrp="1"/>
          </p:cNvSpPr>
          <p:nvPr>
            <p:ph type="subTitle" idx="1" hasCustomPrompt="1"/>
          </p:nvPr>
        </p:nvSpPr>
        <p:spPr>
          <a:xfrm>
            <a:off x="658814" y="3132000"/>
            <a:ext cx="5102415" cy="387798"/>
          </a:xfrm>
        </p:spPr>
        <p:txBody>
          <a:bodyPr lIns="0" tIns="0" rIns="0" bIns="0">
            <a:noAutofit/>
          </a:bodyPr>
          <a:lstStyle>
            <a:lvl1pPr marL="0" indent="0" algn="l">
              <a:buNone/>
              <a:defRPr lang="en-GB" sz="2800" kern="1200" dirty="0">
                <a:solidFill>
                  <a:schemeClr val="accent1"/>
                </a:solidFill>
                <a:latin typeface="Times New Roman" panose="02020603050405020304" pitchFamily="18" charset="0"/>
                <a:ea typeface="+mn-ea"/>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90000"/>
              </a:lnSpc>
              <a:spcBef>
                <a:spcPts val="1000"/>
              </a:spcBef>
              <a:buFontTx/>
              <a:buNone/>
            </a:pPr>
            <a:r>
              <a:rPr lang="en-GB" dirty="0"/>
              <a:t>Cover subtitle</a:t>
            </a:r>
          </a:p>
        </p:txBody>
      </p:sp>
      <p:sp>
        <p:nvSpPr>
          <p:cNvPr id="16" name="Text Placeholder 2">
            <a:extLst>
              <a:ext uri="{FF2B5EF4-FFF2-40B4-BE49-F238E27FC236}">
                <a16:creationId xmlns:a16="http://schemas.microsoft.com/office/drawing/2014/main" id="{F5CFC4F1-DD06-4AC9-9EED-47E7BC6CE4F2}"/>
              </a:ext>
            </a:extLst>
          </p:cNvPr>
          <p:cNvSpPr>
            <a:spLocks noGrp="1"/>
          </p:cNvSpPr>
          <p:nvPr>
            <p:ph type="body" sz="quarter" idx="22" hasCustomPrompt="1"/>
          </p:nvPr>
        </p:nvSpPr>
        <p:spPr>
          <a:xfrm>
            <a:off x="658814" y="6026150"/>
            <a:ext cx="5102414" cy="174625"/>
          </a:xfrm>
          <a:prstGeom prst="rect">
            <a:avLst/>
          </a:prstGeom>
        </p:spPr>
        <p:txBody>
          <a:bodyPr lIns="0" tIns="0" rIns="0" bIns="0"/>
          <a:lstStyle>
            <a:lvl1pPr marL="0" indent="0">
              <a:buFontTx/>
              <a:buNone/>
              <a:defRPr sz="1200" b="1">
                <a:solidFill>
                  <a:schemeClr val="accent1"/>
                </a:solidFill>
                <a:latin typeface="Arial" panose="020B0604020202020204" pitchFamily="34" charset="0"/>
                <a:cs typeface="Arial" panose="020B0604020202020204" pitchFamily="34" charset="0"/>
              </a:defRPr>
            </a:lvl1pPr>
            <a:lvl2pPr marL="2520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err="1"/>
              <a:t>Firstname</a:t>
            </a:r>
            <a:r>
              <a:rPr lang="en-GB" dirty="0"/>
              <a:t> </a:t>
            </a:r>
            <a:r>
              <a:rPr lang="en-GB" dirty="0" err="1"/>
              <a:t>Lastname</a:t>
            </a:r>
            <a:endParaRPr lang="en-GB" dirty="0"/>
          </a:p>
        </p:txBody>
      </p:sp>
      <p:sp>
        <p:nvSpPr>
          <p:cNvPr id="19" name="Text Placeholder 4">
            <a:extLst>
              <a:ext uri="{FF2B5EF4-FFF2-40B4-BE49-F238E27FC236}">
                <a16:creationId xmlns:a16="http://schemas.microsoft.com/office/drawing/2014/main" id="{3676BDDC-3D34-4941-A1E0-6D688809C9A3}"/>
              </a:ext>
            </a:extLst>
          </p:cNvPr>
          <p:cNvSpPr>
            <a:spLocks noGrp="1"/>
          </p:cNvSpPr>
          <p:nvPr>
            <p:ph type="body" sz="quarter" idx="23" hasCustomPrompt="1"/>
          </p:nvPr>
        </p:nvSpPr>
        <p:spPr>
          <a:xfrm>
            <a:off x="658813" y="6268670"/>
            <a:ext cx="5093294" cy="174624"/>
          </a:xfrm>
        </p:spPr>
        <p:txBody>
          <a:bodyPr>
            <a:noAutofit/>
          </a:bodyPr>
          <a:lstStyle>
            <a:lvl1pPr marL="0" indent="0">
              <a:buNone/>
              <a:defRPr sz="1200"/>
            </a:lvl1pPr>
          </a:lstStyle>
          <a:p>
            <a:pPr lvl="0"/>
            <a:r>
              <a:rPr lang="en-GB" dirty="0"/>
              <a:t>DDDD MMMM</a:t>
            </a:r>
          </a:p>
        </p:txBody>
      </p:sp>
      <p:sp>
        <p:nvSpPr>
          <p:cNvPr id="11" name="Picture Placeholder 2">
            <a:extLst>
              <a:ext uri="{FF2B5EF4-FFF2-40B4-BE49-F238E27FC236}">
                <a16:creationId xmlns:a16="http://schemas.microsoft.com/office/drawing/2014/main" id="{475704E1-6DE3-46F7-990A-1A4A9467262A}"/>
              </a:ext>
            </a:extLst>
          </p:cNvPr>
          <p:cNvSpPr>
            <a:spLocks noGrp="1"/>
          </p:cNvSpPr>
          <p:nvPr>
            <p:ph type="pic" sz="quarter" idx="21" hasCustomPrompt="1"/>
          </p:nvPr>
        </p:nvSpPr>
        <p:spPr>
          <a:xfrm>
            <a:off x="5983477" y="0"/>
            <a:ext cx="6203951" cy="6858000"/>
          </a:xfrm>
          <a:prstGeom prst="rect">
            <a:avLst/>
          </a:prstGeom>
          <a:solidFill>
            <a:schemeClr val="bg1">
              <a:lumMod val="95000"/>
            </a:schemeClr>
          </a:solidFill>
        </p:spPr>
        <p:txBody>
          <a:bodyPr tIns="504000" anchor="ctr">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13" name="Picture Placeholder 14">
            <a:extLst>
              <a:ext uri="{FF2B5EF4-FFF2-40B4-BE49-F238E27FC236}">
                <a16:creationId xmlns:a16="http://schemas.microsoft.com/office/drawing/2014/main" id="{76FBC2FC-02EA-48E9-BF11-1F9E021020EF}"/>
              </a:ext>
            </a:extLst>
          </p:cNvPr>
          <p:cNvSpPr>
            <a:spLocks noGrp="1"/>
          </p:cNvSpPr>
          <p:nvPr>
            <p:ph type="pic" sz="quarter" idx="25" hasCustomPrompt="1"/>
          </p:nvPr>
        </p:nvSpPr>
        <p:spPr>
          <a:xfrm>
            <a:off x="10375384" y="357878"/>
            <a:ext cx="1157804" cy="304111"/>
          </a:xfrm>
          <a:prstGeom prst="rect">
            <a:avLst/>
          </a:prstGeom>
          <a:blipFill dpi="0" rotWithShape="1">
            <a:blip r:embed="rId2">
              <a:extLst>
                <a:ext uri="{96DAC541-7B7A-43D3-8B79-37D633B846F1}">
                  <asvg:svgBlip xmlns:asvg="http://schemas.microsoft.com/office/drawing/2016/SVG/main" r:embed="rId3"/>
                </a:ext>
              </a:extLst>
            </a:blip>
            <a:srcRect/>
            <a:stretch>
              <a:fillRect/>
            </a:stretch>
          </a:blipFill>
        </p:spPr>
        <p:txBody>
          <a:bodyPr/>
          <a:lstStyle>
            <a:lvl1pPr>
              <a:defRPr sz="100">
                <a:noFill/>
              </a:defRPr>
            </a:lvl1pPr>
          </a:lstStyle>
          <a:p>
            <a:endParaRPr/>
          </a:p>
        </p:txBody>
      </p:sp>
      <p:sp>
        <p:nvSpPr>
          <p:cNvPr id="9" name="Copyright">
            <a:extLst>
              <a:ext uri="{FF2B5EF4-FFF2-40B4-BE49-F238E27FC236}">
                <a16:creationId xmlns:a16="http://schemas.microsoft.com/office/drawing/2014/main" id="{D3B89D64-B650-4E0A-8B77-69ECF95B5A07}"/>
              </a:ext>
            </a:extLst>
          </p:cNvPr>
          <p:cNvSpPr>
            <a:spLocks noGrp="1"/>
          </p:cNvSpPr>
          <p:nvPr>
            <p:ph type="body" sz="quarter" idx="28" hasCustomPrompt="1"/>
          </p:nvPr>
        </p:nvSpPr>
        <p:spPr>
          <a:xfrm rot="16200000">
            <a:off x="9818902" y="4438063"/>
            <a:ext cx="4356125"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Tree>
    <p:extLst>
      <p:ext uri="{BB962C8B-B14F-4D97-AF65-F5344CB8AC3E}">
        <p14:creationId xmlns:p14="http://schemas.microsoft.com/office/powerpoint/2010/main" val="10013422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1">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D05C0-3CE2-46F9-86BA-958E3224BE26}"/>
              </a:ext>
            </a:extLst>
          </p:cNvPr>
          <p:cNvSpPr>
            <a:spLocks noGrp="1"/>
          </p:cNvSpPr>
          <p:nvPr>
            <p:ph type="title" hasCustomPrompt="1"/>
          </p:nvPr>
        </p:nvSpPr>
        <p:spPr/>
        <p:txBody>
          <a:bodyPr/>
          <a:lstStyle>
            <a:lvl1pPr>
              <a:defRPr>
                <a:solidFill>
                  <a:schemeClr val="bg1"/>
                </a:solidFill>
              </a:defRPr>
            </a:lvl1pPr>
          </a:lstStyle>
          <a:p>
            <a:r>
              <a:rPr lang="en-GB" dirty="0"/>
              <a:t>Divider title</a:t>
            </a:r>
          </a:p>
        </p:txBody>
      </p:sp>
      <p:sp>
        <p:nvSpPr>
          <p:cNvPr id="4" name="Text Placeholder 11">
            <a:extLst>
              <a:ext uri="{FF2B5EF4-FFF2-40B4-BE49-F238E27FC236}">
                <a16:creationId xmlns:a16="http://schemas.microsoft.com/office/drawing/2014/main" id="{35899579-6E1C-4071-BD34-4EA272180050}"/>
              </a:ext>
            </a:extLst>
          </p:cNvPr>
          <p:cNvSpPr>
            <a:spLocks noGrp="1"/>
          </p:cNvSpPr>
          <p:nvPr>
            <p:ph type="body" sz="quarter" idx="11" hasCustomPrompt="1"/>
          </p:nvPr>
        </p:nvSpPr>
        <p:spPr>
          <a:xfrm>
            <a:off x="658812" y="1811338"/>
            <a:ext cx="9021763" cy="3077766"/>
          </a:xfrm>
          <a:prstGeom prst="rect">
            <a:avLst/>
          </a:prstGeom>
        </p:spPr>
        <p:txBody>
          <a:bodyPr lIns="0" tIns="0" rIns="0" bIns="0">
            <a:noAutofit/>
          </a:bodyPr>
          <a:lstStyle>
            <a:lvl1pPr marL="0" indent="0">
              <a:lnSpc>
                <a:spcPct val="100000"/>
              </a:lnSpc>
              <a:spcBef>
                <a:spcPts val="0"/>
              </a:spcBef>
              <a:buFontTx/>
              <a:buNone/>
              <a:defRPr sz="4000">
                <a:solidFill>
                  <a:schemeClr val="bg1"/>
                </a:solidFill>
                <a:latin typeface="Times New Roman" panose="02020603050405020304" pitchFamily="18" charset="0"/>
                <a:cs typeface="Times New Roman" panose="02020603050405020304" pitchFamily="18" charset="0"/>
              </a:defRPr>
            </a:lvl1pPr>
          </a:lstStyle>
          <a:p>
            <a:pPr lvl="0"/>
            <a:r>
              <a:rPr lang="en-GB" dirty="0"/>
              <a:t>Optional 40pt value statement, 25 words</a:t>
            </a:r>
          </a:p>
        </p:txBody>
      </p:sp>
      <p:sp>
        <p:nvSpPr>
          <p:cNvPr id="5" name="Footer Placeholder 4">
            <a:extLst>
              <a:ext uri="{FF2B5EF4-FFF2-40B4-BE49-F238E27FC236}">
                <a16:creationId xmlns:a16="http://schemas.microsoft.com/office/drawing/2014/main" id="{337C615C-6A84-4A9F-BB12-FFA78DB88F6B}"/>
              </a:ext>
            </a:extLst>
          </p:cNvPr>
          <p:cNvSpPr>
            <a:spLocks noGrp="1"/>
          </p:cNvSpPr>
          <p:nvPr>
            <p:ph type="ftr" sz="quarter" idx="12"/>
          </p:nvPr>
        </p:nvSpPr>
        <p:spPr/>
        <p:txBody>
          <a:bodyPr/>
          <a:lstStyle>
            <a:lvl1pPr>
              <a:defRPr>
                <a:solidFill>
                  <a:schemeClr val="bg1"/>
                </a:solidFill>
              </a:defRPr>
            </a:lvl1pPr>
          </a:lstStyle>
          <a:p>
            <a:endParaRPr lang="en-GB" dirty="0"/>
          </a:p>
        </p:txBody>
      </p:sp>
      <p:sp>
        <p:nvSpPr>
          <p:cNvPr id="6" name="Slide Number Placeholder 5">
            <a:extLst>
              <a:ext uri="{FF2B5EF4-FFF2-40B4-BE49-F238E27FC236}">
                <a16:creationId xmlns:a16="http://schemas.microsoft.com/office/drawing/2014/main" id="{08074A84-2123-44DE-A4DD-AB014615DA3A}"/>
              </a:ext>
            </a:extLst>
          </p:cNvPr>
          <p:cNvSpPr>
            <a:spLocks noGrp="1"/>
          </p:cNvSpPr>
          <p:nvPr>
            <p:ph type="sldNum" sz="quarter" idx="13"/>
          </p:nvPr>
        </p:nvSpPr>
        <p:spPr/>
        <p:txBody>
          <a:bodyPr/>
          <a:lstStyle>
            <a:lvl1pPr>
              <a:defRPr>
                <a:solidFill>
                  <a:schemeClr val="bg1"/>
                </a:solidFill>
              </a:defRPr>
            </a:lvl1pPr>
          </a:lstStyle>
          <a:p>
            <a:fld id="{1BE232AB-0B06-425F-9ADD-32A9A3D01189}" type="slidenum">
              <a:rPr lang="en-GB" smtClean="0"/>
              <a:pPr/>
              <a:t>‹#›</a:t>
            </a:fld>
            <a:endParaRPr lang="en-GB" dirty="0"/>
          </a:p>
        </p:txBody>
      </p:sp>
      <p:pic>
        <p:nvPicPr>
          <p:cNvPr id="7" name="Graphic 6">
            <a:extLst>
              <a:ext uri="{FF2B5EF4-FFF2-40B4-BE49-F238E27FC236}">
                <a16:creationId xmlns:a16="http://schemas.microsoft.com/office/drawing/2014/main" id="{AA209F59-9D5C-4BB8-9163-D04E4093FC6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78067" y="357164"/>
            <a:ext cx="1156709" cy="306413"/>
          </a:xfrm>
          <a:prstGeom prst="rect">
            <a:avLst/>
          </a:prstGeom>
        </p:spPr>
      </p:pic>
    </p:spTree>
    <p:extLst>
      <p:ext uri="{BB962C8B-B14F-4D97-AF65-F5344CB8AC3E}">
        <p14:creationId xmlns:p14="http://schemas.microsoft.com/office/powerpoint/2010/main" val="36840076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3">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E3E8BFB-1373-49BE-87CA-3CE4F6C6253A}"/>
              </a:ext>
            </a:extLst>
          </p:cNvPr>
          <p:cNvSpPr>
            <a:spLocks noGrp="1"/>
          </p:cNvSpPr>
          <p:nvPr>
            <p:ph type="pic" sz="quarter" idx="11" hasCustomPrompt="1"/>
          </p:nvPr>
        </p:nvSpPr>
        <p:spPr>
          <a:xfrm>
            <a:off x="0" y="0"/>
            <a:ext cx="12192000" cy="6858000"/>
          </a:xfrm>
          <a:prstGeom prst="rect">
            <a:avLst/>
          </a:prstGeom>
          <a:solidFill>
            <a:schemeClr val="bg1">
              <a:lumMod val="95000"/>
            </a:schemeClr>
          </a:solidFill>
        </p:spPr>
        <p:txBody>
          <a:bodyPr tIns="504000" anchor="ctr" anchorCtr="0">
            <a:normAutofit/>
          </a:bodyPr>
          <a:lstStyle>
            <a:lvl1pPr marL="0" marR="0" indent="0" algn="ctr" defTabSz="914400" rtl="0" eaLnBrk="1" fontAlgn="auto" latinLnBrk="0" hangingPunct="1">
              <a:lnSpc>
                <a:spcPct val="80000"/>
              </a:lnSpc>
              <a:spcBef>
                <a:spcPts val="0"/>
              </a:spcBef>
              <a:spcAft>
                <a:spcPts val="0"/>
              </a:spcAft>
              <a:buClrTx/>
              <a:buSzTx/>
              <a:buFontTx/>
              <a:buNone/>
              <a:tabLst/>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2" name="Title 1">
            <a:extLst>
              <a:ext uri="{FF2B5EF4-FFF2-40B4-BE49-F238E27FC236}">
                <a16:creationId xmlns:a16="http://schemas.microsoft.com/office/drawing/2014/main" id="{651C5713-6C88-4AC1-AB4A-39C8057C13B9}"/>
              </a:ext>
            </a:extLst>
          </p:cNvPr>
          <p:cNvSpPr>
            <a:spLocks noGrp="1"/>
          </p:cNvSpPr>
          <p:nvPr>
            <p:ph type="title" hasCustomPrompt="1"/>
          </p:nvPr>
        </p:nvSpPr>
        <p:spPr/>
        <p:txBody>
          <a:bodyPr/>
          <a:lstStyle>
            <a:lvl1pPr>
              <a:defRPr>
                <a:solidFill>
                  <a:schemeClr val="bg1"/>
                </a:solidFill>
              </a:defRPr>
            </a:lvl1pPr>
          </a:lstStyle>
          <a:p>
            <a:r>
              <a:rPr lang="en-GB" dirty="0"/>
              <a:t>Divider title</a:t>
            </a:r>
          </a:p>
        </p:txBody>
      </p:sp>
      <p:sp>
        <p:nvSpPr>
          <p:cNvPr id="4" name="Footer Placeholder 3">
            <a:extLst>
              <a:ext uri="{FF2B5EF4-FFF2-40B4-BE49-F238E27FC236}">
                <a16:creationId xmlns:a16="http://schemas.microsoft.com/office/drawing/2014/main" id="{DA75E4C5-1346-42A7-B2F6-C7B0E648634A}"/>
              </a:ext>
            </a:extLst>
          </p:cNvPr>
          <p:cNvSpPr>
            <a:spLocks noGrp="1"/>
          </p:cNvSpPr>
          <p:nvPr>
            <p:ph type="ftr" sz="quarter" idx="26"/>
          </p:nvPr>
        </p:nvSpPr>
        <p:spPr/>
        <p:txBody>
          <a:bodyPr/>
          <a:lstStyle/>
          <a:p>
            <a:endParaRPr lang="en-GB" dirty="0"/>
          </a:p>
        </p:txBody>
      </p:sp>
      <p:sp>
        <p:nvSpPr>
          <p:cNvPr id="5" name="Slide Number Placeholder 4">
            <a:extLst>
              <a:ext uri="{FF2B5EF4-FFF2-40B4-BE49-F238E27FC236}">
                <a16:creationId xmlns:a16="http://schemas.microsoft.com/office/drawing/2014/main" id="{7F091808-9673-43ED-84F6-15C685FF0790}"/>
              </a:ext>
            </a:extLst>
          </p:cNvPr>
          <p:cNvSpPr>
            <a:spLocks noGrp="1"/>
          </p:cNvSpPr>
          <p:nvPr>
            <p:ph type="sldNum" sz="quarter" idx="27"/>
          </p:nvPr>
        </p:nvSpPr>
        <p:spPr/>
        <p:txBody>
          <a:bodyPr/>
          <a:lstStyle/>
          <a:p>
            <a:fld id="{1BE232AB-0B06-425F-9ADD-32A9A3D01189}" type="slidenum">
              <a:rPr lang="en-GB" smtClean="0"/>
              <a:pPr/>
              <a:t>‹#›</a:t>
            </a:fld>
            <a:endParaRPr lang="en-GB" dirty="0"/>
          </a:p>
        </p:txBody>
      </p:sp>
      <p:sp>
        <p:nvSpPr>
          <p:cNvPr id="8" name="Picture Placeholder 14">
            <a:extLst>
              <a:ext uri="{FF2B5EF4-FFF2-40B4-BE49-F238E27FC236}">
                <a16:creationId xmlns:a16="http://schemas.microsoft.com/office/drawing/2014/main" id="{6EB7FA8C-D99A-4E16-A545-60A796085B14}"/>
              </a:ext>
            </a:extLst>
          </p:cNvPr>
          <p:cNvSpPr>
            <a:spLocks noGrp="1"/>
          </p:cNvSpPr>
          <p:nvPr>
            <p:ph type="pic" sz="quarter" idx="25" hasCustomPrompt="1"/>
          </p:nvPr>
        </p:nvSpPr>
        <p:spPr>
          <a:xfrm>
            <a:off x="10375384" y="357878"/>
            <a:ext cx="1157804" cy="304111"/>
          </a:xfrm>
          <a:prstGeom prst="rect">
            <a:avLst/>
          </a:prstGeom>
          <a:blipFill dpi="0" rotWithShape="1">
            <a:blip r:embed="rId2">
              <a:extLst>
                <a:ext uri="{96DAC541-7B7A-43D3-8B79-37D633B846F1}">
                  <asvg:svgBlip xmlns:asvg="http://schemas.microsoft.com/office/drawing/2016/SVG/main" r:embed="rId3"/>
                </a:ext>
              </a:extLst>
            </a:blip>
            <a:srcRect/>
            <a:stretch>
              <a:fillRect/>
            </a:stretch>
          </a:blipFill>
        </p:spPr>
        <p:txBody>
          <a:bodyPr/>
          <a:lstStyle>
            <a:lvl1pPr>
              <a:defRPr sz="100">
                <a:noFill/>
              </a:defRPr>
            </a:lvl1pPr>
          </a:lstStyle>
          <a:p>
            <a:endParaRPr/>
          </a:p>
        </p:txBody>
      </p:sp>
      <p:sp>
        <p:nvSpPr>
          <p:cNvPr id="9" name="Copyright">
            <a:extLst>
              <a:ext uri="{FF2B5EF4-FFF2-40B4-BE49-F238E27FC236}">
                <a16:creationId xmlns:a16="http://schemas.microsoft.com/office/drawing/2014/main" id="{F48DFA86-33C4-4DBB-A0EA-DB28DC4C2F9E}"/>
              </a:ext>
            </a:extLst>
          </p:cNvPr>
          <p:cNvSpPr>
            <a:spLocks noGrp="1"/>
          </p:cNvSpPr>
          <p:nvPr>
            <p:ph type="body" sz="quarter" idx="28" hasCustomPrompt="1"/>
          </p:nvPr>
        </p:nvSpPr>
        <p:spPr>
          <a:xfrm rot="16200000">
            <a:off x="9291598" y="3932095"/>
            <a:ext cx="4356125"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Tree>
    <p:extLst>
      <p:ext uri="{BB962C8B-B14F-4D97-AF65-F5344CB8AC3E}">
        <p14:creationId xmlns:p14="http://schemas.microsoft.com/office/powerpoint/2010/main" val="42942774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E3E8BFB-1373-49BE-87CA-3CE4F6C6253A}"/>
              </a:ext>
            </a:extLst>
          </p:cNvPr>
          <p:cNvSpPr>
            <a:spLocks noGrp="1"/>
          </p:cNvSpPr>
          <p:nvPr>
            <p:ph type="pic" sz="quarter" idx="11" hasCustomPrompt="1"/>
          </p:nvPr>
        </p:nvSpPr>
        <p:spPr>
          <a:xfrm>
            <a:off x="0" y="0"/>
            <a:ext cx="12192000" cy="6858000"/>
          </a:xfrm>
          <a:prstGeom prst="rect">
            <a:avLst/>
          </a:prstGeom>
          <a:solidFill>
            <a:schemeClr val="bg1">
              <a:lumMod val="95000"/>
            </a:schemeClr>
          </a:solidFill>
        </p:spPr>
        <p:txBody>
          <a:bodyPr tIns="504000" anchor="ctr" anchorCtr="0">
            <a:normAutofit/>
          </a:bodyPr>
          <a:lstStyle>
            <a:lvl1pPr marL="0" marR="0" indent="0" algn="ctr" defTabSz="914400" rtl="0" eaLnBrk="1" fontAlgn="auto" latinLnBrk="0" hangingPunct="1">
              <a:lnSpc>
                <a:spcPct val="80000"/>
              </a:lnSpc>
              <a:spcBef>
                <a:spcPts val="0"/>
              </a:spcBef>
              <a:spcAft>
                <a:spcPts val="0"/>
              </a:spcAft>
              <a:buClrTx/>
              <a:buSzTx/>
              <a:buFontTx/>
              <a:buNone/>
              <a:tabLst/>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2" name="Title 1">
            <a:extLst>
              <a:ext uri="{FF2B5EF4-FFF2-40B4-BE49-F238E27FC236}">
                <a16:creationId xmlns:a16="http://schemas.microsoft.com/office/drawing/2014/main" id="{309D11F9-6DFD-4DD5-AFB1-67F1FD525964}"/>
              </a:ext>
            </a:extLst>
          </p:cNvPr>
          <p:cNvSpPr>
            <a:spLocks noGrp="1"/>
          </p:cNvSpPr>
          <p:nvPr>
            <p:ph type="title" hasCustomPrompt="1"/>
          </p:nvPr>
        </p:nvSpPr>
        <p:spPr/>
        <p:txBody>
          <a:bodyPr/>
          <a:lstStyle>
            <a:lvl1pPr>
              <a:defRPr/>
            </a:lvl1pPr>
          </a:lstStyle>
          <a:p>
            <a:r>
              <a:rPr lang="en-GB" dirty="0"/>
              <a:t>Divider title</a:t>
            </a:r>
          </a:p>
        </p:txBody>
      </p:sp>
      <p:sp>
        <p:nvSpPr>
          <p:cNvPr id="4" name="Footer Placeholder 3">
            <a:extLst>
              <a:ext uri="{FF2B5EF4-FFF2-40B4-BE49-F238E27FC236}">
                <a16:creationId xmlns:a16="http://schemas.microsoft.com/office/drawing/2014/main" id="{07248852-0866-4A32-8068-D7E54A90AE62}"/>
              </a:ext>
            </a:extLst>
          </p:cNvPr>
          <p:cNvSpPr>
            <a:spLocks noGrp="1"/>
          </p:cNvSpPr>
          <p:nvPr>
            <p:ph type="ftr" sz="quarter" idx="26"/>
          </p:nvPr>
        </p:nvSpPr>
        <p:spPr/>
        <p:txBody>
          <a:bodyPr/>
          <a:lstStyle/>
          <a:p>
            <a:endParaRPr lang="en-GB" dirty="0"/>
          </a:p>
        </p:txBody>
      </p:sp>
      <p:sp>
        <p:nvSpPr>
          <p:cNvPr id="5" name="Slide Number Placeholder 4">
            <a:extLst>
              <a:ext uri="{FF2B5EF4-FFF2-40B4-BE49-F238E27FC236}">
                <a16:creationId xmlns:a16="http://schemas.microsoft.com/office/drawing/2014/main" id="{0513BAC3-D3BA-4C01-95C0-A58BB0B69447}"/>
              </a:ext>
            </a:extLst>
          </p:cNvPr>
          <p:cNvSpPr>
            <a:spLocks noGrp="1"/>
          </p:cNvSpPr>
          <p:nvPr>
            <p:ph type="sldNum" sz="quarter" idx="27"/>
          </p:nvPr>
        </p:nvSpPr>
        <p:spPr/>
        <p:txBody>
          <a:bodyPr/>
          <a:lstStyle/>
          <a:p>
            <a:fld id="{1BE232AB-0B06-425F-9ADD-32A9A3D01189}" type="slidenum">
              <a:rPr lang="en-GB" smtClean="0"/>
              <a:pPr/>
              <a:t>‹#›</a:t>
            </a:fld>
            <a:endParaRPr lang="en-GB" dirty="0"/>
          </a:p>
        </p:txBody>
      </p:sp>
      <p:sp>
        <p:nvSpPr>
          <p:cNvPr id="8" name="Picture Placeholder 14">
            <a:extLst>
              <a:ext uri="{FF2B5EF4-FFF2-40B4-BE49-F238E27FC236}">
                <a16:creationId xmlns:a16="http://schemas.microsoft.com/office/drawing/2014/main" id="{423205B8-0B97-426F-8EAB-1F01749E652D}"/>
              </a:ext>
            </a:extLst>
          </p:cNvPr>
          <p:cNvSpPr>
            <a:spLocks noGrp="1"/>
          </p:cNvSpPr>
          <p:nvPr>
            <p:ph type="pic" sz="quarter" idx="25" hasCustomPrompt="1"/>
          </p:nvPr>
        </p:nvSpPr>
        <p:spPr>
          <a:xfrm>
            <a:off x="10375384" y="357878"/>
            <a:ext cx="1157804" cy="304111"/>
          </a:xfrm>
          <a:prstGeom prst="rect">
            <a:avLst/>
          </a:prstGeom>
          <a:blipFill dpi="0" rotWithShape="1">
            <a:blip r:embed="rId2">
              <a:extLst>
                <a:ext uri="{96DAC541-7B7A-43D3-8B79-37D633B846F1}">
                  <asvg:svgBlip xmlns:asvg="http://schemas.microsoft.com/office/drawing/2016/SVG/main" r:embed="rId3"/>
                </a:ext>
              </a:extLst>
            </a:blip>
            <a:srcRect/>
            <a:stretch>
              <a:fillRect/>
            </a:stretch>
          </a:blipFill>
        </p:spPr>
        <p:txBody>
          <a:bodyPr/>
          <a:lstStyle>
            <a:lvl1pPr>
              <a:defRPr sz="100">
                <a:noFill/>
              </a:defRPr>
            </a:lvl1pPr>
          </a:lstStyle>
          <a:p>
            <a:endParaRPr/>
          </a:p>
        </p:txBody>
      </p:sp>
      <p:sp>
        <p:nvSpPr>
          <p:cNvPr id="9" name="Copyright">
            <a:extLst>
              <a:ext uri="{FF2B5EF4-FFF2-40B4-BE49-F238E27FC236}">
                <a16:creationId xmlns:a16="http://schemas.microsoft.com/office/drawing/2014/main" id="{17385FF2-54BC-4585-AC9A-665DB93EBA17}"/>
              </a:ext>
            </a:extLst>
          </p:cNvPr>
          <p:cNvSpPr>
            <a:spLocks noGrp="1"/>
          </p:cNvSpPr>
          <p:nvPr>
            <p:ph type="body" sz="quarter" idx="28" hasCustomPrompt="1"/>
          </p:nvPr>
        </p:nvSpPr>
        <p:spPr>
          <a:xfrm rot="16200000">
            <a:off x="9291598" y="3932095"/>
            <a:ext cx="4356125"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Tree>
    <p:extLst>
      <p:ext uri="{BB962C8B-B14F-4D97-AF65-F5344CB8AC3E}">
        <p14:creationId xmlns:p14="http://schemas.microsoft.com/office/powerpoint/2010/main" val="16154137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Key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8D865-6617-409D-A625-B63EFCCF8CAA}"/>
              </a:ext>
            </a:extLst>
          </p:cNvPr>
          <p:cNvSpPr>
            <a:spLocks noGrp="1"/>
          </p:cNvSpPr>
          <p:nvPr>
            <p:ph type="title" hasCustomPrompt="1"/>
          </p:nvPr>
        </p:nvSpPr>
        <p:spPr/>
        <p:txBody>
          <a:bodyPr/>
          <a:lstStyle/>
          <a:p>
            <a:r>
              <a:rPr lang="en-GB" dirty="0"/>
              <a:t>Slide title</a:t>
            </a:r>
          </a:p>
        </p:txBody>
      </p:sp>
      <p:sp>
        <p:nvSpPr>
          <p:cNvPr id="4" name="Text Placeholder 3">
            <a:extLst>
              <a:ext uri="{FF2B5EF4-FFF2-40B4-BE49-F238E27FC236}">
                <a16:creationId xmlns:a16="http://schemas.microsoft.com/office/drawing/2014/main" id="{4E7139D4-F9FA-4509-89FC-BF815A08AF77}"/>
              </a:ext>
            </a:extLst>
          </p:cNvPr>
          <p:cNvSpPr>
            <a:spLocks noGrp="1"/>
          </p:cNvSpPr>
          <p:nvPr>
            <p:ph type="body" sz="quarter" idx="10" hasCustomPrompt="1"/>
          </p:nvPr>
        </p:nvSpPr>
        <p:spPr>
          <a:xfrm>
            <a:off x="850726" y="2804400"/>
            <a:ext cx="4668956" cy="820800"/>
          </a:xfrm>
        </p:spPr>
        <p:txBody>
          <a:bodyPr/>
          <a:lstStyle>
            <a:lvl1pPr marL="0" indent="0">
              <a:buNone/>
              <a:tabLst/>
              <a:defRPr>
                <a:solidFill>
                  <a:schemeClr val="accent1"/>
                </a:solidFill>
              </a:defRPr>
            </a:lvl1pPr>
          </a:lstStyle>
          <a:p>
            <a:pPr lvl="0"/>
            <a:r>
              <a:rPr lang="en-GB" dirty="0"/>
              <a:t>Large display copy, value statement</a:t>
            </a:r>
          </a:p>
        </p:txBody>
      </p:sp>
      <p:sp>
        <p:nvSpPr>
          <p:cNvPr id="6" name="Text Placeholder 5">
            <a:extLst>
              <a:ext uri="{FF2B5EF4-FFF2-40B4-BE49-F238E27FC236}">
                <a16:creationId xmlns:a16="http://schemas.microsoft.com/office/drawing/2014/main" id="{2997CA63-7F6D-4683-9329-93E1F9052BEC}"/>
              </a:ext>
            </a:extLst>
          </p:cNvPr>
          <p:cNvSpPr>
            <a:spLocks noGrp="1"/>
          </p:cNvSpPr>
          <p:nvPr>
            <p:ph type="body" sz="quarter" idx="11" hasCustomPrompt="1"/>
          </p:nvPr>
        </p:nvSpPr>
        <p:spPr>
          <a:xfrm>
            <a:off x="6404382" y="2804400"/>
            <a:ext cx="4668133" cy="820800"/>
          </a:xfrm>
        </p:spPr>
        <p:txBody>
          <a:bodyPr/>
          <a:lstStyle>
            <a:lvl1pPr>
              <a:buNone/>
              <a:defRPr>
                <a:solidFill>
                  <a:schemeClr val="accent1"/>
                </a:solidFill>
              </a:defRPr>
            </a:lvl1pPr>
          </a:lstStyle>
          <a:p>
            <a:pPr marL="0" marR="0" lvl="0" indent="0" algn="l" defTabSz="914400" rtl="0" eaLnBrk="1" fontAlgn="auto" latinLnBrk="0" hangingPunct="1">
              <a:lnSpc>
                <a:spcPct val="100000"/>
              </a:lnSpc>
              <a:spcBef>
                <a:spcPts val="0"/>
              </a:spcBef>
              <a:spcAft>
                <a:spcPts val="900"/>
              </a:spcAft>
              <a:buClrTx/>
              <a:buSzTx/>
              <a:buFont typeface="Arial" panose="020B0604020202020204" pitchFamily="34" charset="0"/>
              <a:buNone/>
              <a:tabLst/>
              <a:defRPr/>
            </a:pPr>
            <a:r>
              <a:rPr lang="en-GB" dirty="0"/>
              <a:t>Large display copy, value statement</a:t>
            </a:r>
          </a:p>
        </p:txBody>
      </p:sp>
      <p:cxnSp>
        <p:nvCxnSpPr>
          <p:cNvPr id="15" name="Straight Connector 14">
            <a:extLst>
              <a:ext uri="{FF2B5EF4-FFF2-40B4-BE49-F238E27FC236}">
                <a16:creationId xmlns:a16="http://schemas.microsoft.com/office/drawing/2014/main" id="{3F97DC46-E3B8-409B-8346-E2C364D67289}"/>
              </a:ext>
            </a:extLst>
          </p:cNvPr>
          <p:cNvCxnSpPr>
            <a:cxnSpLocks/>
          </p:cNvCxnSpPr>
          <p:nvPr userDrawn="1"/>
        </p:nvCxnSpPr>
        <p:spPr>
          <a:xfrm>
            <a:off x="658813" y="2801257"/>
            <a:ext cx="0" cy="18720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CD14BB3-9A04-4043-BE06-23577F9374DC}"/>
              </a:ext>
            </a:extLst>
          </p:cNvPr>
          <p:cNvCxnSpPr>
            <a:cxnSpLocks/>
          </p:cNvCxnSpPr>
          <p:nvPr userDrawn="1"/>
        </p:nvCxnSpPr>
        <p:spPr>
          <a:xfrm>
            <a:off x="6211892" y="2801257"/>
            <a:ext cx="0" cy="18720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611558ED-EF23-4024-8F74-2D73A4DB537E}"/>
              </a:ext>
            </a:extLst>
          </p:cNvPr>
          <p:cNvSpPr>
            <a:spLocks noGrp="1"/>
          </p:cNvSpPr>
          <p:nvPr userDrawn="1">
            <p:ph type="body" sz="quarter" idx="13" hasCustomPrompt="1"/>
          </p:nvPr>
        </p:nvSpPr>
        <p:spPr>
          <a:xfrm>
            <a:off x="851288" y="3747600"/>
            <a:ext cx="4668149" cy="925657"/>
          </a:xfrm>
        </p:spPr>
        <p:txBody>
          <a:bodyPr/>
          <a:lstStyle>
            <a:lvl1pPr marL="0" indent="0">
              <a:buNone/>
              <a:defRPr sz="2000"/>
            </a:lvl1pPr>
          </a:lstStyle>
          <a:p>
            <a:pPr lvl="0"/>
            <a:r>
              <a:rPr lang="en-GB" dirty="0"/>
              <a:t>20pt body copy approximately</a:t>
            </a:r>
            <a:br>
              <a:rPr lang="en-GB" dirty="0"/>
            </a:br>
            <a:r>
              <a:rPr lang="en-GB" dirty="0"/>
              <a:t>15 words </a:t>
            </a:r>
            <a:r>
              <a:rPr lang="en-GB" dirty="0" err="1"/>
              <a:t>ut</a:t>
            </a:r>
            <a:r>
              <a:rPr lang="en-GB" dirty="0"/>
              <a:t> </a:t>
            </a:r>
            <a:r>
              <a:rPr lang="en-GB" dirty="0" err="1"/>
              <a:t>enim</a:t>
            </a:r>
            <a:r>
              <a:rPr lang="en-GB" dirty="0"/>
              <a:t> ad minima </a:t>
            </a:r>
            <a:r>
              <a:rPr lang="en-GB" dirty="0" err="1"/>
              <a:t>veniam</a:t>
            </a:r>
            <a:r>
              <a:rPr lang="en-GB" dirty="0"/>
              <a:t>, </a:t>
            </a:r>
            <a:r>
              <a:rPr lang="en-GB" dirty="0" err="1"/>
              <a:t>quis</a:t>
            </a:r>
            <a:r>
              <a:rPr lang="en-GB" dirty="0"/>
              <a:t> nostrum </a:t>
            </a:r>
            <a:r>
              <a:rPr lang="en-GB" dirty="0" err="1"/>
              <a:t>exer</a:t>
            </a:r>
            <a:r>
              <a:rPr lang="en-GB" dirty="0"/>
              <a:t> </a:t>
            </a:r>
            <a:r>
              <a:rPr lang="en-GB" dirty="0" err="1"/>
              <a:t>citat</a:t>
            </a:r>
            <a:endParaRPr lang="en-GB" dirty="0"/>
          </a:p>
          <a:p>
            <a:pPr lvl="0"/>
            <a:endParaRPr lang="en-GB" dirty="0"/>
          </a:p>
        </p:txBody>
      </p:sp>
      <p:sp>
        <p:nvSpPr>
          <p:cNvPr id="19" name="Text Placeholder 18">
            <a:extLst>
              <a:ext uri="{FF2B5EF4-FFF2-40B4-BE49-F238E27FC236}">
                <a16:creationId xmlns:a16="http://schemas.microsoft.com/office/drawing/2014/main" id="{27F7573B-0AC9-49D3-B9D8-196CCF22C4D2}"/>
              </a:ext>
            </a:extLst>
          </p:cNvPr>
          <p:cNvSpPr>
            <a:spLocks noGrp="1"/>
          </p:cNvSpPr>
          <p:nvPr userDrawn="1">
            <p:ph type="body" sz="quarter" idx="14" hasCustomPrompt="1"/>
          </p:nvPr>
        </p:nvSpPr>
        <p:spPr>
          <a:xfrm>
            <a:off x="6404382" y="3747600"/>
            <a:ext cx="4668133" cy="925657"/>
          </a:xfrm>
        </p:spPr>
        <p:txBody>
          <a:bodyPr/>
          <a:lstStyle>
            <a:lvl1pPr marL="0" indent="0">
              <a:buNone/>
              <a:tabLst/>
              <a:defRPr sz="2000"/>
            </a:lvl1pPr>
          </a:lstStyle>
          <a:p>
            <a:pPr lvl="0"/>
            <a:r>
              <a:rPr lang="en-GB" dirty="0"/>
              <a:t>20pt body copy approximately</a:t>
            </a:r>
            <a:br>
              <a:rPr lang="en-GB" dirty="0"/>
            </a:br>
            <a:r>
              <a:rPr lang="en-GB" dirty="0"/>
              <a:t>15 words </a:t>
            </a:r>
            <a:r>
              <a:rPr lang="en-GB" dirty="0" err="1"/>
              <a:t>ut</a:t>
            </a:r>
            <a:r>
              <a:rPr lang="en-GB" dirty="0"/>
              <a:t> </a:t>
            </a:r>
            <a:r>
              <a:rPr lang="en-GB" dirty="0" err="1"/>
              <a:t>enim</a:t>
            </a:r>
            <a:r>
              <a:rPr lang="en-GB" dirty="0"/>
              <a:t> ad minima </a:t>
            </a:r>
            <a:r>
              <a:rPr lang="en-GB" dirty="0" err="1"/>
              <a:t>veniam</a:t>
            </a:r>
            <a:r>
              <a:rPr lang="en-GB" dirty="0"/>
              <a:t>, </a:t>
            </a:r>
            <a:r>
              <a:rPr lang="en-GB" dirty="0" err="1"/>
              <a:t>quis</a:t>
            </a:r>
            <a:r>
              <a:rPr lang="en-GB" dirty="0"/>
              <a:t> nostrum </a:t>
            </a:r>
            <a:r>
              <a:rPr lang="en-GB" dirty="0" err="1"/>
              <a:t>exer</a:t>
            </a:r>
            <a:r>
              <a:rPr lang="en-GB" dirty="0"/>
              <a:t> </a:t>
            </a:r>
            <a:r>
              <a:rPr lang="en-GB" dirty="0" err="1"/>
              <a:t>citat</a:t>
            </a:r>
            <a:endParaRPr lang="en-GB" dirty="0"/>
          </a:p>
          <a:p>
            <a:pPr lvl="0"/>
            <a:endParaRPr lang="en-GB" dirty="0"/>
          </a:p>
        </p:txBody>
      </p:sp>
      <p:sp>
        <p:nvSpPr>
          <p:cNvPr id="3" name="Footer Placeholder 2">
            <a:extLst>
              <a:ext uri="{FF2B5EF4-FFF2-40B4-BE49-F238E27FC236}">
                <a16:creationId xmlns:a16="http://schemas.microsoft.com/office/drawing/2014/main" id="{7925FEAC-FB2A-4E04-A1F0-34E6995C213B}"/>
              </a:ext>
            </a:extLst>
          </p:cNvPr>
          <p:cNvSpPr>
            <a:spLocks noGrp="1"/>
          </p:cNvSpPr>
          <p:nvPr>
            <p:ph type="ftr" sz="quarter" idx="15"/>
          </p:nvPr>
        </p:nvSpPr>
        <p:spPr/>
        <p:txBody>
          <a:bodyPr/>
          <a:lstStyle/>
          <a:p>
            <a:endParaRPr lang="en-GB" dirty="0"/>
          </a:p>
        </p:txBody>
      </p:sp>
      <p:sp>
        <p:nvSpPr>
          <p:cNvPr id="5" name="Slide Number Placeholder 4">
            <a:extLst>
              <a:ext uri="{FF2B5EF4-FFF2-40B4-BE49-F238E27FC236}">
                <a16:creationId xmlns:a16="http://schemas.microsoft.com/office/drawing/2014/main" id="{9DF5D933-4575-418D-9DE4-A56E4CA0F5B0}"/>
              </a:ext>
            </a:extLst>
          </p:cNvPr>
          <p:cNvSpPr>
            <a:spLocks noGrp="1"/>
          </p:cNvSpPr>
          <p:nvPr>
            <p:ph type="sldNum" sz="quarter" idx="16"/>
          </p:nvPr>
        </p:nvSpPr>
        <p:spPr/>
        <p:txBody>
          <a:bodyPr/>
          <a:lstStyle/>
          <a:p>
            <a:fld id="{1BE232AB-0B06-425F-9ADD-32A9A3D01189}" type="slidenum">
              <a:rPr lang="en-GB" smtClean="0"/>
              <a:pPr/>
              <a:t>‹#›</a:t>
            </a:fld>
            <a:endParaRPr lang="en-GB" dirty="0"/>
          </a:p>
        </p:txBody>
      </p:sp>
    </p:spTree>
    <p:extLst>
      <p:ext uri="{BB962C8B-B14F-4D97-AF65-F5344CB8AC3E}">
        <p14:creationId xmlns:p14="http://schemas.microsoft.com/office/powerpoint/2010/main" val="17919326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ase Study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05842-F2AC-440D-8EA3-6B4A10536451}"/>
              </a:ext>
            </a:extLst>
          </p:cNvPr>
          <p:cNvSpPr>
            <a:spLocks noGrp="1"/>
          </p:cNvSpPr>
          <p:nvPr>
            <p:ph type="title" hasCustomPrompt="1"/>
          </p:nvPr>
        </p:nvSpPr>
        <p:spPr>
          <a:xfrm>
            <a:off x="6613301" y="1815550"/>
            <a:ext cx="4919886" cy="215445"/>
          </a:xfrm>
        </p:spPr>
        <p:txBody>
          <a:bodyPr anchor="b"/>
          <a:lstStyle>
            <a:lvl1pPr>
              <a:defRPr sz="1600" b="1">
                <a:solidFill>
                  <a:schemeClr val="accent1"/>
                </a:solidFill>
                <a:latin typeface="Arial" panose="020B0604020202020204" pitchFamily="34" charset="0"/>
                <a:cs typeface="Arial" panose="020B0604020202020204" pitchFamily="34" charset="0"/>
              </a:defRPr>
            </a:lvl1pPr>
          </a:lstStyle>
          <a:p>
            <a:r>
              <a:rPr lang="en-GB" dirty="0"/>
              <a:t>Project or service title</a:t>
            </a:r>
          </a:p>
        </p:txBody>
      </p:sp>
      <p:sp>
        <p:nvSpPr>
          <p:cNvPr id="3" name="Text Placeholder 2">
            <a:extLst>
              <a:ext uri="{FF2B5EF4-FFF2-40B4-BE49-F238E27FC236}">
                <a16:creationId xmlns:a16="http://schemas.microsoft.com/office/drawing/2014/main" id="{74CDF39B-77D8-4B38-9BD8-B41B19EE50CB}"/>
              </a:ext>
            </a:extLst>
          </p:cNvPr>
          <p:cNvSpPr>
            <a:spLocks noGrp="1"/>
          </p:cNvSpPr>
          <p:nvPr>
            <p:ph type="body" sz="quarter" idx="23" hasCustomPrompt="1"/>
          </p:nvPr>
        </p:nvSpPr>
        <p:spPr>
          <a:xfrm>
            <a:off x="6635750" y="2195704"/>
            <a:ext cx="4897436" cy="2542517"/>
          </a:xfrm>
          <a:prstGeom prst="rect">
            <a:avLst/>
          </a:prstGeom>
        </p:spPr>
        <p:txBody>
          <a:bodyPr lIns="0" tIns="0" rIns="0" bIns="0"/>
          <a:lstStyle>
            <a:lvl1pPr marL="0" indent="0">
              <a:buNone/>
              <a:defRPr sz="4000"/>
            </a:lvl1pPr>
            <a:lvl2pPr>
              <a:defRPr sz="4000"/>
            </a:lvl2pPr>
            <a:lvl3pPr>
              <a:defRPr sz="4000"/>
            </a:lvl3pPr>
            <a:lvl4pPr>
              <a:defRPr sz="4000"/>
            </a:lvl4pPr>
            <a:lvl5pPr>
              <a:defRPr sz="4000"/>
            </a:lvl5pPr>
          </a:lstStyle>
          <a:p>
            <a:pPr lvl="0"/>
            <a:r>
              <a:rPr lang="en-GB" dirty="0"/>
              <a:t>Value statement</a:t>
            </a:r>
          </a:p>
        </p:txBody>
      </p:sp>
      <p:sp>
        <p:nvSpPr>
          <p:cNvPr id="14" name="Text Placeholder 17">
            <a:extLst>
              <a:ext uri="{FF2B5EF4-FFF2-40B4-BE49-F238E27FC236}">
                <a16:creationId xmlns:a16="http://schemas.microsoft.com/office/drawing/2014/main" id="{7CC72B0B-AE2C-4947-B262-3AD4F0B3E0EA}"/>
              </a:ext>
            </a:extLst>
          </p:cNvPr>
          <p:cNvSpPr>
            <a:spLocks noGrp="1"/>
          </p:cNvSpPr>
          <p:nvPr>
            <p:ph type="body" sz="quarter" idx="22" hasCustomPrompt="1"/>
          </p:nvPr>
        </p:nvSpPr>
        <p:spPr>
          <a:xfrm>
            <a:off x="6635750" y="4798909"/>
            <a:ext cx="4897436" cy="651861"/>
          </a:xfrm>
          <a:prstGeom prst="rect">
            <a:avLst/>
          </a:prstGeom>
        </p:spPr>
        <p:txBody>
          <a:bodyPr lIns="0" tIns="0" rIns="0" bIns="0">
            <a:noAutofit/>
          </a:bodyPr>
          <a:lstStyle>
            <a:lvl1pPr marL="0" indent="0">
              <a:lnSpc>
                <a:spcPct val="100000"/>
              </a:lnSpc>
              <a:spcBef>
                <a:spcPts val="0"/>
              </a:spcBef>
              <a:buFontTx/>
              <a:buNone/>
              <a:defRPr sz="1600">
                <a:solidFill>
                  <a:schemeClr val="tx1"/>
                </a:solidFill>
                <a:latin typeface="Times New Roman" panose="02020603050405020304" pitchFamily="18" charset="0"/>
                <a:cs typeface="Times New Roman" panose="02020603050405020304" pitchFamily="18" charset="0"/>
              </a:defRPr>
            </a:lvl1pPr>
          </a:lstStyle>
          <a:p>
            <a:pPr lvl="0"/>
            <a:r>
              <a:rPr lang="en-GB" dirty="0"/>
              <a:t>16pt Supporting copy, 25 words</a:t>
            </a:r>
          </a:p>
        </p:txBody>
      </p:sp>
      <p:sp>
        <p:nvSpPr>
          <p:cNvPr id="5" name="Text Placeholder 4">
            <a:extLst>
              <a:ext uri="{FF2B5EF4-FFF2-40B4-BE49-F238E27FC236}">
                <a16:creationId xmlns:a16="http://schemas.microsoft.com/office/drawing/2014/main" id="{444511A1-0BCD-484A-B3F4-35C2F6F2284A}"/>
              </a:ext>
            </a:extLst>
          </p:cNvPr>
          <p:cNvSpPr>
            <a:spLocks noGrp="1"/>
          </p:cNvSpPr>
          <p:nvPr>
            <p:ph type="body" sz="quarter" idx="25" hasCustomPrompt="1"/>
          </p:nvPr>
        </p:nvSpPr>
        <p:spPr>
          <a:xfrm>
            <a:off x="6613525" y="6168154"/>
            <a:ext cx="4919663" cy="236538"/>
          </a:xfrm>
        </p:spPr>
        <p:txBody>
          <a:bodyPr anchor="b">
            <a:noAutofit/>
          </a:bodyPr>
          <a:lstStyle>
            <a:lvl1pPr marL="0" indent="0">
              <a:buNone/>
              <a:defRPr sz="1200"/>
            </a:lvl1pPr>
          </a:lstStyle>
          <a:p>
            <a:pPr lvl="0"/>
            <a:r>
              <a:rPr lang="en-GB" dirty="0"/>
              <a:t>Image caption</a:t>
            </a:r>
          </a:p>
        </p:txBody>
      </p:sp>
      <p:sp>
        <p:nvSpPr>
          <p:cNvPr id="11" name="Picture Placeholder 2">
            <a:extLst>
              <a:ext uri="{FF2B5EF4-FFF2-40B4-BE49-F238E27FC236}">
                <a16:creationId xmlns:a16="http://schemas.microsoft.com/office/drawing/2014/main" id="{475704E1-6DE3-46F7-990A-1A4A9467262A}"/>
              </a:ext>
            </a:extLst>
          </p:cNvPr>
          <p:cNvSpPr>
            <a:spLocks noGrp="1"/>
          </p:cNvSpPr>
          <p:nvPr>
            <p:ph type="pic" sz="quarter" idx="21" hasCustomPrompt="1"/>
          </p:nvPr>
        </p:nvSpPr>
        <p:spPr>
          <a:xfrm>
            <a:off x="407988" y="438150"/>
            <a:ext cx="5802312" cy="5999163"/>
          </a:xfrm>
          <a:prstGeom prst="rect">
            <a:avLst/>
          </a:prstGeom>
          <a:solidFill>
            <a:schemeClr val="bg1">
              <a:lumMod val="95000"/>
            </a:schemeClr>
          </a:solidFill>
        </p:spPr>
        <p:txBody>
          <a:bodyPr tIns="504000" anchor="ctr">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6" name="Footer Placeholder 5">
            <a:extLst>
              <a:ext uri="{FF2B5EF4-FFF2-40B4-BE49-F238E27FC236}">
                <a16:creationId xmlns:a16="http://schemas.microsoft.com/office/drawing/2014/main" id="{9B43173B-B80B-4919-82C0-407E51C4FFF0}"/>
              </a:ext>
            </a:extLst>
          </p:cNvPr>
          <p:cNvSpPr>
            <a:spLocks noGrp="1"/>
          </p:cNvSpPr>
          <p:nvPr>
            <p:ph type="ftr" sz="quarter" idx="26"/>
          </p:nvPr>
        </p:nvSpPr>
        <p:spPr/>
        <p:txBody>
          <a:bodyPr/>
          <a:lstStyle/>
          <a:p>
            <a:endParaRPr lang="en-GB" dirty="0"/>
          </a:p>
        </p:txBody>
      </p:sp>
      <p:sp>
        <p:nvSpPr>
          <p:cNvPr id="7" name="Slide Number Placeholder 6">
            <a:extLst>
              <a:ext uri="{FF2B5EF4-FFF2-40B4-BE49-F238E27FC236}">
                <a16:creationId xmlns:a16="http://schemas.microsoft.com/office/drawing/2014/main" id="{7DF70242-E67D-4CC0-B6E0-04FF3307AE6D}"/>
              </a:ext>
            </a:extLst>
          </p:cNvPr>
          <p:cNvSpPr>
            <a:spLocks noGrp="1"/>
          </p:cNvSpPr>
          <p:nvPr>
            <p:ph type="sldNum" sz="quarter" idx="27"/>
          </p:nvPr>
        </p:nvSpPr>
        <p:spPr/>
        <p:txBody>
          <a:bodyPr/>
          <a:lstStyle/>
          <a:p>
            <a:fld id="{1BE232AB-0B06-425F-9ADD-32A9A3D01189}" type="slidenum">
              <a:rPr lang="en-GB" smtClean="0"/>
              <a:pPr/>
              <a:t>‹#›</a:t>
            </a:fld>
            <a:endParaRPr lang="en-GB" dirty="0"/>
          </a:p>
        </p:txBody>
      </p:sp>
      <p:sp>
        <p:nvSpPr>
          <p:cNvPr id="10" name="Copyright">
            <a:extLst>
              <a:ext uri="{FF2B5EF4-FFF2-40B4-BE49-F238E27FC236}">
                <a16:creationId xmlns:a16="http://schemas.microsoft.com/office/drawing/2014/main" id="{E4065B15-25FC-46BC-A06F-AA8614ED848E}"/>
              </a:ext>
            </a:extLst>
          </p:cNvPr>
          <p:cNvSpPr>
            <a:spLocks noGrp="1"/>
          </p:cNvSpPr>
          <p:nvPr>
            <p:ph type="body" sz="quarter" idx="28" hasCustomPrompt="1"/>
          </p:nvPr>
        </p:nvSpPr>
        <p:spPr>
          <a:xfrm rot="16200000">
            <a:off x="-1449554" y="3932095"/>
            <a:ext cx="4356125"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Tree>
    <p:extLst>
      <p:ext uri="{BB962C8B-B14F-4D97-AF65-F5344CB8AC3E}">
        <p14:creationId xmlns:p14="http://schemas.microsoft.com/office/powerpoint/2010/main" val="27458704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ase Study 2">
    <p:spTree>
      <p:nvGrpSpPr>
        <p:cNvPr id="1" name=""/>
        <p:cNvGrpSpPr/>
        <p:nvPr/>
      </p:nvGrpSpPr>
      <p:grpSpPr>
        <a:xfrm>
          <a:off x="0" y="0"/>
          <a:ext cx="0" cy="0"/>
          <a:chOff x="0" y="0"/>
          <a:chExt cx="0" cy="0"/>
        </a:xfrm>
      </p:grpSpPr>
      <p:sp>
        <p:nvSpPr>
          <p:cNvPr id="11" name="Picture Placeholder 2">
            <a:extLst>
              <a:ext uri="{FF2B5EF4-FFF2-40B4-BE49-F238E27FC236}">
                <a16:creationId xmlns:a16="http://schemas.microsoft.com/office/drawing/2014/main" id="{475704E1-6DE3-46F7-990A-1A4A9467262A}"/>
              </a:ext>
            </a:extLst>
          </p:cNvPr>
          <p:cNvSpPr>
            <a:spLocks noGrp="1"/>
          </p:cNvSpPr>
          <p:nvPr>
            <p:ph type="pic" sz="quarter" idx="21" hasCustomPrompt="1"/>
          </p:nvPr>
        </p:nvSpPr>
        <p:spPr>
          <a:xfrm>
            <a:off x="6210302" y="0"/>
            <a:ext cx="5981697" cy="6858000"/>
          </a:xfrm>
          <a:prstGeom prst="rect">
            <a:avLst/>
          </a:prstGeom>
          <a:solidFill>
            <a:schemeClr val="bg1">
              <a:lumMod val="95000"/>
            </a:schemeClr>
          </a:solidFill>
        </p:spPr>
        <p:txBody>
          <a:bodyPr tIns="504000" anchor="ctr">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2" name="Title 1">
            <a:extLst>
              <a:ext uri="{FF2B5EF4-FFF2-40B4-BE49-F238E27FC236}">
                <a16:creationId xmlns:a16="http://schemas.microsoft.com/office/drawing/2014/main" id="{93605842-F2AC-440D-8EA3-6B4A10536451}"/>
              </a:ext>
            </a:extLst>
          </p:cNvPr>
          <p:cNvSpPr>
            <a:spLocks noGrp="1"/>
          </p:cNvSpPr>
          <p:nvPr>
            <p:ph type="title" hasCustomPrompt="1"/>
          </p:nvPr>
        </p:nvSpPr>
        <p:spPr>
          <a:xfrm>
            <a:off x="661155" y="1815550"/>
            <a:ext cx="4896000" cy="215445"/>
          </a:xfrm>
        </p:spPr>
        <p:txBody>
          <a:bodyPr anchor="b"/>
          <a:lstStyle>
            <a:lvl1pPr>
              <a:defRPr sz="1600" b="1">
                <a:solidFill>
                  <a:schemeClr val="accent1"/>
                </a:solidFill>
                <a:latin typeface="Arial" panose="020B0604020202020204" pitchFamily="34" charset="0"/>
                <a:cs typeface="Arial" panose="020B0604020202020204" pitchFamily="34" charset="0"/>
              </a:defRPr>
            </a:lvl1pPr>
          </a:lstStyle>
          <a:p>
            <a:r>
              <a:rPr lang="en-GB" dirty="0"/>
              <a:t>Project or service title</a:t>
            </a:r>
          </a:p>
        </p:txBody>
      </p:sp>
      <p:sp>
        <p:nvSpPr>
          <p:cNvPr id="3" name="Text Placeholder 2">
            <a:extLst>
              <a:ext uri="{FF2B5EF4-FFF2-40B4-BE49-F238E27FC236}">
                <a16:creationId xmlns:a16="http://schemas.microsoft.com/office/drawing/2014/main" id="{74CDF39B-77D8-4B38-9BD8-B41B19EE50CB}"/>
              </a:ext>
            </a:extLst>
          </p:cNvPr>
          <p:cNvSpPr>
            <a:spLocks noGrp="1"/>
          </p:cNvSpPr>
          <p:nvPr>
            <p:ph type="body" sz="quarter" idx="23" hasCustomPrompt="1"/>
          </p:nvPr>
        </p:nvSpPr>
        <p:spPr>
          <a:xfrm>
            <a:off x="661155" y="2195704"/>
            <a:ext cx="4897436" cy="2542517"/>
          </a:xfrm>
          <a:prstGeom prst="rect">
            <a:avLst/>
          </a:prstGeom>
        </p:spPr>
        <p:txBody>
          <a:bodyPr lIns="0" tIns="0" rIns="0" bIns="0"/>
          <a:lstStyle>
            <a:lvl1pPr marL="0" indent="0">
              <a:buNone/>
              <a:defRPr sz="4000"/>
            </a:lvl1pPr>
            <a:lvl2pPr>
              <a:defRPr sz="4000"/>
            </a:lvl2pPr>
            <a:lvl3pPr>
              <a:defRPr sz="4000"/>
            </a:lvl3pPr>
            <a:lvl4pPr>
              <a:defRPr sz="4000"/>
            </a:lvl4pPr>
            <a:lvl5pPr>
              <a:defRPr sz="4000"/>
            </a:lvl5pPr>
          </a:lstStyle>
          <a:p>
            <a:pPr lvl="0"/>
            <a:r>
              <a:rPr lang="en-GB" dirty="0"/>
              <a:t>Value statement</a:t>
            </a:r>
          </a:p>
        </p:txBody>
      </p:sp>
      <p:sp>
        <p:nvSpPr>
          <p:cNvPr id="14" name="Text Placeholder 17">
            <a:extLst>
              <a:ext uri="{FF2B5EF4-FFF2-40B4-BE49-F238E27FC236}">
                <a16:creationId xmlns:a16="http://schemas.microsoft.com/office/drawing/2014/main" id="{7CC72B0B-AE2C-4947-B262-3AD4F0B3E0EA}"/>
              </a:ext>
            </a:extLst>
          </p:cNvPr>
          <p:cNvSpPr>
            <a:spLocks noGrp="1"/>
          </p:cNvSpPr>
          <p:nvPr>
            <p:ph type="body" sz="quarter" idx="22" hasCustomPrompt="1"/>
          </p:nvPr>
        </p:nvSpPr>
        <p:spPr>
          <a:xfrm>
            <a:off x="661155" y="4798909"/>
            <a:ext cx="4896000" cy="651861"/>
          </a:xfrm>
          <a:prstGeom prst="rect">
            <a:avLst/>
          </a:prstGeom>
        </p:spPr>
        <p:txBody>
          <a:bodyPr lIns="0" tIns="0" rIns="0" bIns="0">
            <a:noAutofit/>
          </a:bodyPr>
          <a:lstStyle>
            <a:lvl1pPr marL="0" indent="0">
              <a:lnSpc>
                <a:spcPct val="100000"/>
              </a:lnSpc>
              <a:spcBef>
                <a:spcPts val="0"/>
              </a:spcBef>
              <a:buFontTx/>
              <a:buNone/>
              <a:defRPr sz="1600">
                <a:solidFill>
                  <a:schemeClr val="tx1"/>
                </a:solidFill>
                <a:latin typeface="Times New Roman" panose="02020603050405020304" pitchFamily="18" charset="0"/>
                <a:cs typeface="Times New Roman" panose="02020603050405020304" pitchFamily="18" charset="0"/>
              </a:defRPr>
            </a:lvl1pPr>
          </a:lstStyle>
          <a:p>
            <a:pPr lvl="0"/>
            <a:r>
              <a:rPr lang="en-GB" dirty="0"/>
              <a:t>16pt Supporting copy, 25 words</a:t>
            </a:r>
          </a:p>
        </p:txBody>
      </p:sp>
      <p:sp>
        <p:nvSpPr>
          <p:cNvPr id="5" name="Text Placeholder 4">
            <a:extLst>
              <a:ext uri="{FF2B5EF4-FFF2-40B4-BE49-F238E27FC236}">
                <a16:creationId xmlns:a16="http://schemas.microsoft.com/office/drawing/2014/main" id="{444511A1-0BCD-484A-B3F4-35C2F6F2284A}"/>
              </a:ext>
            </a:extLst>
          </p:cNvPr>
          <p:cNvSpPr>
            <a:spLocks noGrp="1"/>
          </p:cNvSpPr>
          <p:nvPr>
            <p:ph type="body" sz="quarter" idx="25" hasCustomPrompt="1"/>
          </p:nvPr>
        </p:nvSpPr>
        <p:spPr>
          <a:xfrm>
            <a:off x="661155" y="6172200"/>
            <a:ext cx="4896000" cy="236538"/>
          </a:xfrm>
        </p:spPr>
        <p:txBody>
          <a:bodyPr anchor="b">
            <a:noAutofit/>
          </a:bodyPr>
          <a:lstStyle>
            <a:lvl1pPr marL="0" indent="0">
              <a:buNone/>
              <a:defRPr sz="1200"/>
            </a:lvl1pPr>
          </a:lstStyle>
          <a:p>
            <a:pPr lvl="0"/>
            <a:r>
              <a:rPr lang="en-GB" dirty="0"/>
              <a:t>Image caption</a:t>
            </a:r>
          </a:p>
        </p:txBody>
      </p:sp>
      <p:sp>
        <p:nvSpPr>
          <p:cNvPr id="6" name="Footer Placeholder 5">
            <a:extLst>
              <a:ext uri="{FF2B5EF4-FFF2-40B4-BE49-F238E27FC236}">
                <a16:creationId xmlns:a16="http://schemas.microsoft.com/office/drawing/2014/main" id="{9B43173B-B80B-4919-82C0-407E51C4FFF0}"/>
              </a:ext>
            </a:extLst>
          </p:cNvPr>
          <p:cNvSpPr>
            <a:spLocks noGrp="1"/>
          </p:cNvSpPr>
          <p:nvPr>
            <p:ph type="ftr" sz="quarter" idx="26"/>
          </p:nvPr>
        </p:nvSpPr>
        <p:spPr/>
        <p:txBody>
          <a:bodyPr/>
          <a:lstStyle/>
          <a:p>
            <a:endParaRPr lang="en-GB" dirty="0"/>
          </a:p>
        </p:txBody>
      </p:sp>
      <p:sp>
        <p:nvSpPr>
          <p:cNvPr id="7" name="Slide Number Placeholder 6">
            <a:extLst>
              <a:ext uri="{FF2B5EF4-FFF2-40B4-BE49-F238E27FC236}">
                <a16:creationId xmlns:a16="http://schemas.microsoft.com/office/drawing/2014/main" id="{7DF70242-E67D-4CC0-B6E0-04FF3307AE6D}"/>
              </a:ext>
            </a:extLst>
          </p:cNvPr>
          <p:cNvSpPr>
            <a:spLocks noGrp="1"/>
          </p:cNvSpPr>
          <p:nvPr>
            <p:ph type="sldNum" sz="quarter" idx="27"/>
          </p:nvPr>
        </p:nvSpPr>
        <p:spPr/>
        <p:txBody>
          <a:bodyPr/>
          <a:lstStyle/>
          <a:p>
            <a:fld id="{1BE232AB-0B06-425F-9ADD-32A9A3D01189}" type="slidenum">
              <a:rPr lang="en-GB" smtClean="0"/>
              <a:pPr/>
              <a:t>‹#›</a:t>
            </a:fld>
            <a:endParaRPr lang="en-GB" dirty="0"/>
          </a:p>
        </p:txBody>
      </p:sp>
      <p:sp>
        <p:nvSpPr>
          <p:cNvPr id="10" name="Copyright">
            <a:extLst>
              <a:ext uri="{FF2B5EF4-FFF2-40B4-BE49-F238E27FC236}">
                <a16:creationId xmlns:a16="http://schemas.microsoft.com/office/drawing/2014/main" id="{58A093A2-8ED3-43CD-B950-888106990D8D}"/>
              </a:ext>
            </a:extLst>
          </p:cNvPr>
          <p:cNvSpPr>
            <a:spLocks noGrp="1"/>
          </p:cNvSpPr>
          <p:nvPr>
            <p:ph type="body" sz="quarter" idx="28" hasCustomPrompt="1"/>
          </p:nvPr>
        </p:nvSpPr>
        <p:spPr>
          <a:xfrm rot="16200000">
            <a:off x="9291598" y="3932095"/>
            <a:ext cx="4356125"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Tree>
    <p:extLst>
      <p:ext uri="{BB962C8B-B14F-4D97-AF65-F5344CB8AC3E}">
        <p14:creationId xmlns:p14="http://schemas.microsoft.com/office/powerpoint/2010/main" val="31709340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ase Study 3">
    <p:bg>
      <p:bgPr>
        <a:solidFill>
          <a:srgbClr val="E61E28"/>
        </a:solidFill>
        <a:effectLst/>
      </p:bgPr>
    </p:bg>
    <p:spTree>
      <p:nvGrpSpPr>
        <p:cNvPr id="1" name=""/>
        <p:cNvGrpSpPr/>
        <p:nvPr/>
      </p:nvGrpSpPr>
      <p:grpSpPr>
        <a:xfrm>
          <a:off x="0" y="0"/>
          <a:ext cx="0" cy="0"/>
          <a:chOff x="0" y="0"/>
          <a:chExt cx="0" cy="0"/>
        </a:xfrm>
      </p:grpSpPr>
      <p:sp>
        <p:nvSpPr>
          <p:cNvPr id="11" name="Picture Placeholder 2">
            <a:extLst>
              <a:ext uri="{FF2B5EF4-FFF2-40B4-BE49-F238E27FC236}">
                <a16:creationId xmlns:a16="http://schemas.microsoft.com/office/drawing/2014/main" id="{475704E1-6DE3-46F7-990A-1A4A9467262A}"/>
              </a:ext>
            </a:extLst>
          </p:cNvPr>
          <p:cNvSpPr>
            <a:spLocks noGrp="1"/>
          </p:cNvSpPr>
          <p:nvPr>
            <p:ph type="pic" sz="quarter" idx="21" hasCustomPrompt="1"/>
          </p:nvPr>
        </p:nvSpPr>
        <p:spPr>
          <a:xfrm>
            <a:off x="6210300" y="0"/>
            <a:ext cx="5981700" cy="6858000"/>
          </a:xfrm>
          <a:prstGeom prst="rect">
            <a:avLst/>
          </a:prstGeom>
          <a:solidFill>
            <a:schemeClr val="bg1">
              <a:lumMod val="95000"/>
            </a:schemeClr>
          </a:solidFill>
        </p:spPr>
        <p:txBody>
          <a:bodyPr tIns="504000" anchor="ctr">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2" name="Title 1">
            <a:extLst>
              <a:ext uri="{FF2B5EF4-FFF2-40B4-BE49-F238E27FC236}">
                <a16:creationId xmlns:a16="http://schemas.microsoft.com/office/drawing/2014/main" id="{93605842-F2AC-440D-8EA3-6B4A10536451}"/>
              </a:ext>
            </a:extLst>
          </p:cNvPr>
          <p:cNvSpPr>
            <a:spLocks noGrp="1"/>
          </p:cNvSpPr>
          <p:nvPr>
            <p:ph type="title" hasCustomPrompt="1"/>
          </p:nvPr>
        </p:nvSpPr>
        <p:spPr>
          <a:xfrm>
            <a:off x="660437" y="1815550"/>
            <a:ext cx="4896000" cy="215445"/>
          </a:xfrm>
        </p:spPr>
        <p:txBody>
          <a:bodyPr anchor="b"/>
          <a:lstStyle>
            <a:lvl1pPr>
              <a:defRPr sz="1600" b="1">
                <a:solidFill>
                  <a:schemeClr val="bg1"/>
                </a:solidFill>
                <a:latin typeface="Arial" panose="020B0604020202020204" pitchFamily="34" charset="0"/>
                <a:cs typeface="Arial" panose="020B0604020202020204" pitchFamily="34" charset="0"/>
              </a:defRPr>
            </a:lvl1pPr>
          </a:lstStyle>
          <a:p>
            <a:r>
              <a:rPr lang="en-GB" dirty="0"/>
              <a:t>Project or service title</a:t>
            </a:r>
          </a:p>
        </p:txBody>
      </p:sp>
      <p:sp>
        <p:nvSpPr>
          <p:cNvPr id="3" name="Text Placeholder 2">
            <a:extLst>
              <a:ext uri="{FF2B5EF4-FFF2-40B4-BE49-F238E27FC236}">
                <a16:creationId xmlns:a16="http://schemas.microsoft.com/office/drawing/2014/main" id="{74CDF39B-77D8-4B38-9BD8-B41B19EE50CB}"/>
              </a:ext>
            </a:extLst>
          </p:cNvPr>
          <p:cNvSpPr>
            <a:spLocks noGrp="1"/>
          </p:cNvSpPr>
          <p:nvPr>
            <p:ph type="body" sz="quarter" idx="23" hasCustomPrompt="1"/>
          </p:nvPr>
        </p:nvSpPr>
        <p:spPr>
          <a:xfrm>
            <a:off x="660437" y="2195704"/>
            <a:ext cx="4897436" cy="2542517"/>
          </a:xfrm>
          <a:prstGeom prst="rect">
            <a:avLst/>
          </a:prstGeom>
        </p:spPr>
        <p:txBody>
          <a:bodyPr lIns="0" tIns="0" rIns="0" bIns="0"/>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Value statement</a:t>
            </a:r>
          </a:p>
        </p:txBody>
      </p:sp>
      <p:sp>
        <p:nvSpPr>
          <p:cNvPr id="14" name="Text Placeholder 17">
            <a:extLst>
              <a:ext uri="{FF2B5EF4-FFF2-40B4-BE49-F238E27FC236}">
                <a16:creationId xmlns:a16="http://schemas.microsoft.com/office/drawing/2014/main" id="{7CC72B0B-AE2C-4947-B262-3AD4F0B3E0EA}"/>
              </a:ext>
            </a:extLst>
          </p:cNvPr>
          <p:cNvSpPr>
            <a:spLocks noGrp="1"/>
          </p:cNvSpPr>
          <p:nvPr>
            <p:ph type="body" sz="quarter" idx="22" hasCustomPrompt="1"/>
          </p:nvPr>
        </p:nvSpPr>
        <p:spPr>
          <a:xfrm>
            <a:off x="660437" y="4798909"/>
            <a:ext cx="4896000" cy="651861"/>
          </a:xfrm>
          <a:prstGeom prst="rect">
            <a:avLst/>
          </a:prstGeom>
        </p:spPr>
        <p:txBody>
          <a:bodyPr lIns="0" tIns="0" rIns="0" bIns="0">
            <a:noAutofit/>
          </a:bodyPr>
          <a:lstStyle>
            <a:lvl1pPr marL="0" indent="0">
              <a:lnSpc>
                <a:spcPct val="100000"/>
              </a:lnSpc>
              <a:spcBef>
                <a:spcPts val="0"/>
              </a:spcBef>
              <a:buFontTx/>
              <a:buNone/>
              <a:defRPr sz="1600">
                <a:solidFill>
                  <a:schemeClr val="bg1"/>
                </a:solidFill>
                <a:latin typeface="Times New Roman" panose="02020603050405020304" pitchFamily="18" charset="0"/>
                <a:cs typeface="Times New Roman" panose="02020603050405020304" pitchFamily="18" charset="0"/>
              </a:defRPr>
            </a:lvl1pPr>
          </a:lstStyle>
          <a:p>
            <a:pPr lvl="0"/>
            <a:r>
              <a:rPr lang="en-GB" dirty="0"/>
              <a:t>16pt Supporting copy, 25 words</a:t>
            </a:r>
          </a:p>
        </p:txBody>
      </p:sp>
      <p:sp>
        <p:nvSpPr>
          <p:cNvPr id="5" name="Text Placeholder 4">
            <a:extLst>
              <a:ext uri="{FF2B5EF4-FFF2-40B4-BE49-F238E27FC236}">
                <a16:creationId xmlns:a16="http://schemas.microsoft.com/office/drawing/2014/main" id="{444511A1-0BCD-484A-B3F4-35C2F6F2284A}"/>
              </a:ext>
            </a:extLst>
          </p:cNvPr>
          <p:cNvSpPr>
            <a:spLocks noGrp="1"/>
          </p:cNvSpPr>
          <p:nvPr>
            <p:ph type="body" sz="quarter" idx="25" hasCustomPrompt="1"/>
          </p:nvPr>
        </p:nvSpPr>
        <p:spPr>
          <a:xfrm>
            <a:off x="660437" y="6172200"/>
            <a:ext cx="4896000" cy="236538"/>
          </a:xfrm>
        </p:spPr>
        <p:txBody>
          <a:bodyPr anchor="b">
            <a:noAutofit/>
          </a:bodyPr>
          <a:lstStyle>
            <a:lvl1pPr marL="0" indent="0">
              <a:buNone/>
              <a:defRPr sz="1200">
                <a:solidFill>
                  <a:schemeClr val="bg1"/>
                </a:solidFill>
              </a:defRPr>
            </a:lvl1pPr>
          </a:lstStyle>
          <a:p>
            <a:pPr lvl="0"/>
            <a:r>
              <a:rPr lang="en-GB" dirty="0"/>
              <a:t>Image caption</a:t>
            </a:r>
          </a:p>
        </p:txBody>
      </p:sp>
      <p:sp>
        <p:nvSpPr>
          <p:cNvPr id="6" name="Footer Placeholder 5">
            <a:extLst>
              <a:ext uri="{FF2B5EF4-FFF2-40B4-BE49-F238E27FC236}">
                <a16:creationId xmlns:a16="http://schemas.microsoft.com/office/drawing/2014/main" id="{9B43173B-B80B-4919-82C0-407E51C4FFF0}"/>
              </a:ext>
            </a:extLst>
          </p:cNvPr>
          <p:cNvSpPr>
            <a:spLocks noGrp="1"/>
          </p:cNvSpPr>
          <p:nvPr>
            <p:ph type="ftr" sz="quarter" idx="26"/>
          </p:nvPr>
        </p:nvSpPr>
        <p:spPr/>
        <p:txBody>
          <a:bodyPr/>
          <a:lstStyle>
            <a:lvl1pPr>
              <a:defRPr>
                <a:solidFill>
                  <a:schemeClr val="bg1"/>
                </a:solidFill>
              </a:defRPr>
            </a:lvl1pPr>
          </a:lstStyle>
          <a:p>
            <a:endParaRPr lang="en-GB" dirty="0"/>
          </a:p>
        </p:txBody>
      </p:sp>
      <p:sp>
        <p:nvSpPr>
          <p:cNvPr id="7" name="Slide Number Placeholder 6">
            <a:extLst>
              <a:ext uri="{FF2B5EF4-FFF2-40B4-BE49-F238E27FC236}">
                <a16:creationId xmlns:a16="http://schemas.microsoft.com/office/drawing/2014/main" id="{7DF70242-E67D-4CC0-B6E0-04FF3307AE6D}"/>
              </a:ext>
            </a:extLst>
          </p:cNvPr>
          <p:cNvSpPr>
            <a:spLocks noGrp="1"/>
          </p:cNvSpPr>
          <p:nvPr>
            <p:ph type="sldNum" sz="quarter" idx="27"/>
          </p:nvPr>
        </p:nvSpPr>
        <p:spPr/>
        <p:txBody>
          <a:bodyPr/>
          <a:lstStyle>
            <a:lvl1pPr>
              <a:defRPr>
                <a:solidFill>
                  <a:schemeClr val="bg1"/>
                </a:solidFill>
              </a:defRPr>
            </a:lvl1pPr>
          </a:lstStyle>
          <a:p>
            <a:fld id="{1BE232AB-0B06-425F-9ADD-32A9A3D01189}" type="slidenum">
              <a:rPr lang="en-GB" smtClean="0"/>
              <a:pPr/>
              <a:t>‹#›</a:t>
            </a:fld>
            <a:endParaRPr lang="en-GB" dirty="0"/>
          </a:p>
        </p:txBody>
      </p:sp>
      <p:sp>
        <p:nvSpPr>
          <p:cNvPr id="10" name="Copyright">
            <a:extLst>
              <a:ext uri="{FF2B5EF4-FFF2-40B4-BE49-F238E27FC236}">
                <a16:creationId xmlns:a16="http://schemas.microsoft.com/office/drawing/2014/main" id="{AAEC3064-9F37-42F0-B69D-798280580D8A}"/>
              </a:ext>
            </a:extLst>
          </p:cNvPr>
          <p:cNvSpPr>
            <a:spLocks noGrp="1"/>
          </p:cNvSpPr>
          <p:nvPr>
            <p:ph type="body" sz="quarter" idx="28" hasCustomPrompt="1"/>
          </p:nvPr>
        </p:nvSpPr>
        <p:spPr>
          <a:xfrm rot="16200000">
            <a:off x="9291598" y="3932095"/>
            <a:ext cx="4356125"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Tree>
    <p:extLst>
      <p:ext uri="{BB962C8B-B14F-4D97-AF65-F5344CB8AC3E}">
        <p14:creationId xmlns:p14="http://schemas.microsoft.com/office/powerpoint/2010/main" val="28509963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pact statement">
    <p:spTree>
      <p:nvGrpSpPr>
        <p:cNvPr id="1" name=""/>
        <p:cNvGrpSpPr/>
        <p:nvPr/>
      </p:nvGrpSpPr>
      <p:grpSpPr>
        <a:xfrm>
          <a:off x="0" y="0"/>
          <a:ext cx="0" cy="0"/>
          <a:chOff x="0" y="0"/>
          <a:chExt cx="0" cy="0"/>
        </a:xfrm>
      </p:grpSpPr>
      <p:sp>
        <p:nvSpPr>
          <p:cNvPr id="11" name="Picture Placeholder 2">
            <a:extLst>
              <a:ext uri="{FF2B5EF4-FFF2-40B4-BE49-F238E27FC236}">
                <a16:creationId xmlns:a16="http://schemas.microsoft.com/office/drawing/2014/main" id="{475704E1-6DE3-46F7-990A-1A4A9467262A}"/>
              </a:ext>
            </a:extLst>
          </p:cNvPr>
          <p:cNvSpPr>
            <a:spLocks noGrp="1"/>
          </p:cNvSpPr>
          <p:nvPr>
            <p:ph type="pic" sz="quarter" idx="21" hasCustomPrompt="1"/>
          </p:nvPr>
        </p:nvSpPr>
        <p:spPr>
          <a:xfrm>
            <a:off x="0" y="0"/>
            <a:ext cx="12192000" cy="6858000"/>
          </a:xfrm>
          <a:prstGeom prst="rect">
            <a:avLst/>
          </a:prstGeom>
          <a:solidFill>
            <a:schemeClr val="bg1">
              <a:lumMod val="95000"/>
            </a:schemeClr>
          </a:solidFill>
        </p:spPr>
        <p:txBody>
          <a:bodyPr lIns="0" tIns="504000" anchor="ctr">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10" name="Title 1">
            <a:extLst>
              <a:ext uri="{FF2B5EF4-FFF2-40B4-BE49-F238E27FC236}">
                <a16:creationId xmlns:a16="http://schemas.microsoft.com/office/drawing/2014/main" id="{01FE53F9-F5EA-4BE2-88BA-EFAE32BFADA1}"/>
              </a:ext>
            </a:extLst>
          </p:cNvPr>
          <p:cNvSpPr>
            <a:spLocks noGrp="1"/>
          </p:cNvSpPr>
          <p:nvPr>
            <p:ph type="title" hasCustomPrompt="1"/>
          </p:nvPr>
        </p:nvSpPr>
        <p:spPr>
          <a:xfrm>
            <a:off x="6210298" y="2449607"/>
            <a:ext cx="5324400" cy="215445"/>
          </a:xfrm>
        </p:spPr>
        <p:txBody>
          <a:bodyPr anchor="b"/>
          <a:lstStyle>
            <a:lvl1pPr>
              <a:defRPr sz="1600" b="1">
                <a:solidFill>
                  <a:schemeClr val="bg1"/>
                </a:solidFill>
                <a:latin typeface="Arial" panose="020B0604020202020204" pitchFamily="34" charset="0"/>
                <a:cs typeface="Arial" panose="020B0604020202020204" pitchFamily="34" charset="0"/>
              </a:defRPr>
            </a:lvl1pPr>
          </a:lstStyle>
          <a:p>
            <a:r>
              <a:rPr lang="en-GB" dirty="0"/>
              <a:t>Optional heading</a:t>
            </a:r>
          </a:p>
        </p:txBody>
      </p:sp>
      <p:sp>
        <p:nvSpPr>
          <p:cNvPr id="13" name="Text Placeholder 2">
            <a:extLst>
              <a:ext uri="{FF2B5EF4-FFF2-40B4-BE49-F238E27FC236}">
                <a16:creationId xmlns:a16="http://schemas.microsoft.com/office/drawing/2014/main" id="{5358D72D-3682-4C24-8D74-1B66D5758211}"/>
              </a:ext>
            </a:extLst>
          </p:cNvPr>
          <p:cNvSpPr>
            <a:spLocks noGrp="1"/>
          </p:cNvSpPr>
          <p:nvPr>
            <p:ph type="body" sz="quarter" idx="26" hasCustomPrompt="1"/>
          </p:nvPr>
        </p:nvSpPr>
        <p:spPr>
          <a:xfrm>
            <a:off x="6210298" y="2829762"/>
            <a:ext cx="5324400" cy="1233295"/>
          </a:xfrm>
          <a:prstGeom prst="rect">
            <a:avLst/>
          </a:prstGeom>
        </p:spPr>
        <p:txBody>
          <a:bodyPr lIns="0" tIns="0" rIns="0" bIns="0"/>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Value statement or headline.</a:t>
            </a:r>
          </a:p>
        </p:txBody>
      </p:sp>
      <p:sp>
        <p:nvSpPr>
          <p:cNvPr id="14" name="Text Placeholder 4">
            <a:extLst>
              <a:ext uri="{FF2B5EF4-FFF2-40B4-BE49-F238E27FC236}">
                <a16:creationId xmlns:a16="http://schemas.microsoft.com/office/drawing/2014/main" id="{528C92DC-D9EA-4F1E-A648-F7F213DBFBDC}"/>
              </a:ext>
            </a:extLst>
          </p:cNvPr>
          <p:cNvSpPr>
            <a:spLocks noGrp="1"/>
          </p:cNvSpPr>
          <p:nvPr>
            <p:ph type="body" sz="quarter" idx="27" hasCustomPrompt="1"/>
          </p:nvPr>
        </p:nvSpPr>
        <p:spPr>
          <a:xfrm>
            <a:off x="6210411" y="6169025"/>
            <a:ext cx="5322534" cy="236538"/>
          </a:xfrm>
        </p:spPr>
        <p:txBody>
          <a:bodyPr anchor="b">
            <a:noAutofit/>
          </a:bodyPr>
          <a:lstStyle>
            <a:lvl1pPr marL="0" indent="0">
              <a:buNone/>
              <a:defRPr sz="1200">
                <a:solidFill>
                  <a:schemeClr val="bg1"/>
                </a:solidFill>
              </a:defRPr>
            </a:lvl1pPr>
          </a:lstStyle>
          <a:p>
            <a:pPr lvl="0"/>
            <a:r>
              <a:rPr lang="en-GB" dirty="0"/>
              <a:t>Image caption</a:t>
            </a:r>
          </a:p>
        </p:txBody>
      </p:sp>
      <p:sp>
        <p:nvSpPr>
          <p:cNvPr id="2" name="Footer Placeholder 1">
            <a:extLst>
              <a:ext uri="{FF2B5EF4-FFF2-40B4-BE49-F238E27FC236}">
                <a16:creationId xmlns:a16="http://schemas.microsoft.com/office/drawing/2014/main" id="{0EFB5752-C9F0-4ED5-8347-076F042390CA}"/>
              </a:ext>
            </a:extLst>
          </p:cNvPr>
          <p:cNvSpPr>
            <a:spLocks noGrp="1"/>
          </p:cNvSpPr>
          <p:nvPr>
            <p:ph type="ftr" sz="quarter" idx="28"/>
          </p:nvPr>
        </p:nvSpPr>
        <p:spPr/>
        <p:txBody>
          <a:bodyPr/>
          <a:lstStyle>
            <a:lvl1pPr>
              <a:defRPr>
                <a:solidFill>
                  <a:schemeClr val="bg2"/>
                </a:solidFill>
              </a:defRPr>
            </a:lvl1pPr>
          </a:lstStyle>
          <a:p>
            <a:endParaRPr lang="en-GB" dirty="0"/>
          </a:p>
        </p:txBody>
      </p:sp>
      <p:sp>
        <p:nvSpPr>
          <p:cNvPr id="4" name="Slide Number Placeholder 3">
            <a:extLst>
              <a:ext uri="{FF2B5EF4-FFF2-40B4-BE49-F238E27FC236}">
                <a16:creationId xmlns:a16="http://schemas.microsoft.com/office/drawing/2014/main" id="{245DCA93-8550-4F0B-8AD2-EB331604A3F5}"/>
              </a:ext>
            </a:extLst>
          </p:cNvPr>
          <p:cNvSpPr>
            <a:spLocks noGrp="1"/>
          </p:cNvSpPr>
          <p:nvPr>
            <p:ph type="sldNum" sz="quarter" idx="29"/>
          </p:nvPr>
        </p:nvSpPr>
        <p:spPr/>
        <p:txBody>
          <a:bodyPr/>
          <a:lstStyle>
            <a:lvl1pPr>
              <a:defRPr>
                <a:solidFill>
                  <a:schemeClr val="bg2"/>
                </a:solidFill>
              </a:defRPr>
            </a:lvl1pPr>
          </a:lstStyle>
          <a:p>
            <a:fld id="{1BE232AB-0B06-425F-9ADD-32A9A3D01189}" type="slidenum">
              <a:rPr lang="en-GB" smtClean="0"/>
              <a:pPr/>
              <a:t>‹#›</a:t>
            </a:fld>
            <a:endParaRPr lang="en-GB" dirty="0"/>
          </a:p>
        </p:txBody>
      </p:sp>
      <p:sp>
        <p:nvSpPr>
          <p:cNvPr id="15" name="Picture Placeholder 14">
            <a:extLst>
              <a:ext uri="{FF2B5EF4-FFF2-40B4-BE49-F238E27FC236}">
                <a16:creationId xmlns:a16="http://schemas.microsoft.com/office/drawing/2014/main" id="{AA89F144-0437-4158-BDC0-52ACE9C6D93D}"/>
              </a:ext>
            </a:extLst>
          </p:cNvPr>
          <p:cNvSpPr>
            <a:spLocks noGrp="1"/>
          </p:cNvSpPr>
          <p:nvPr>
            <p:ph type="pic" sz="quarter" idx="25" hasCustomPrompt="1"/>
          </p:nvPr>
        </p:nvSpPr>
        <p:spPr>
          <a:xfrm>
            <a:off x="10375384" y="357878"/>
            <a:ext cx="1157804" cy="304111"/>
          </a:xfrm>
          <a:prstGeom prst="rect">
            <a:avLst/>
          </a:prstGeom>
          <a:blipFill dpi="0" rotWithShape="1">
            <a:blip r:embed="rId2">
              <a:extLst>
                <a:ext uri="{96DAC541-7B7A-43D3-8B79-37D633B846F1}">
                  <asvg:svgBlip xmlns:asvg="http://schemas.microsoft.com/office/drawing/2016/SVG/main" r:embed="rId3"/>
                </a:ext>
              </a:extLst>
            </a:blip>
            <a:srcRect/>
            <a:stretch>
              <a:fillRect/>
            </a:stretch>
          </a:blipFill>
        </p:spPr>
        <p:txBody>
          <a:bodyPr/>
          <a:lstStyle>
            <a:lvl1pPr>
              <a:defRPr sz="100">
                <a:noFill/>
              </a:defRPr>
            </a:lvl1pPr>
          </a:lstStyle>
          <a:p>
            <a:endParaRPr/>
          </a:p>
        </p:txBody>
      </p:sp>
      <p:sp>
        <p:nvSpPr>
          <p:cNvPr id="12" name="Text Placeholder 17">
            <a:extLst>
              <a:ext uri="{FF2B5EF4-FFF2-40B4-BE49-F238E27FC236}">
                <a16:creationId xmlns:a16="http://schemas.microsoft.com/office/drawing/2014/main" id="{D9A39177-17B9-4B40-AC65-B8FBC856C19E}"/>
              </a:ext>
            </a:extLst>
          </p:cNvPr>
          <p:cNvSpPr>
            <a:spLocks noGrp="1"/>
          </p:cNvSpPr>
          <p:nvPr>
            <p:ph type="body" sz="quarter" idx="22" hasCustomPrompt="1"/>
          </p:nvPr>
        </p:nvSpPr>
        <p:spPr>
          <a:xfrm>
            <a:off x="6210298" y="4424593"/>
            <a:ext cx="5324400" cy="651861"/>
          </a:xfrm>
          <a:prstGeom prst="rect">
            <a:avLst/>
          </a:prstGeom>
        </p:spPr>
        <p:txBody>
          <a:bodyPr lIns="0" tIns="0" rIns="0" bIns="0">
            <a:noAutofit/>
          </a:bodyPr>
          <a:lstStyle>
            <a:lvl1pPr marL="0" indent="0">
              <a:lnSpc>
                <a:spcPct val="100000"/>
              </a:lnSpc>
              <a:spcBef>
                <a:spcPts val="0"/>
              </a:spcBef>
              <a:buFontTx/>
              <a:buNone/>
              <a:defRPr sz="1600">
                <a:solidFill>
                  <a:schemeClr val="bg1"/>
                </a:solidFill>
                <a:latin typeface="Times New Roman" panose="02020603050405020304" pitchFamily="18" charset="0"/>
                <a:cs typeface="Times New Roman" panose="02020603050405020304" pitchFamily="18" charset="0"/>
              </a:defRPr>
            </a:lvl1pPr>
          </a:lstStyle>
          <a:p>
            <a:pPr lvl="0"/>
            <a:r>
              <a:rPr lang="en-GB" dirty="0"/>
              <a:t>Supporting copy, 25 words</a:t>
            </a:r>
          </a:p>
        </p:txBody>
      </p:sp>
      <p:sp>
        <p:nvSpPr>
          <p:cNvPr id="16" name="Copyright">
            <a:extLst>
              <a:ext uri="{FF2B5EF4-FFF2-40B4-BE49-F238E27FC236}">
                <a16:creationId xmlns:a16="http://schemas.microsoft.com/office/drawing/2014/main" id="{26B28194-B07A-45AB-9333-5AF168E3549B}"/>
              </a:ext>
            </a:extLst>
          </p:cNvPr>
          <p:cNvSpPr>
            <a:spLocks noGrp="1"/>
          </p:cNvSpPr>
          <p:nvPr>
            <p:ph type="body" sz="quarter" idx="30" hasCustomPrompt="1"/>
          </p:nvPr>
        </p:nvSpPr>
        <p:spPr>
          <a:xfrm rot="16200000">
            <a:off x="-1450198" y="3932095"/>
            <a:ext cx="4356125" cy="120705"/>
          </a:xfrm>
        </p:spPr>
        <p:txBody>
          <a:bodyPr anchor="ctr"/>
          <a:lstStyle>
            <a:lvl1pPr marL="0" indent="0" algn="l">
              <a:buNone/>
              <a:defRPr sz="800">
                <a:solidFill>
                  <a:schemeClr val="bg2"/>
                </a:solidFill>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Tree>
    <p:extLst>
      <p:ext uri="{BB962C8B-B14F-4D97-AF65-F5344CB8AC3E}">
        <p14:creationId xmlns:p14="http://schemas.microsoft.com/office/powerpoint/2010/main" val="17666294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 x text or imag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2410B8-7C3D-484E-9302-3E6968656FA1}"/>
              </a:ext>
            </a:extLst>
          </p:cNvPr>
          <p:cNvSpPr>
            <a:spLocks noGrp="1"/>
          </p:cNvSpPr>
          <p:nvPr>
            <p:ph type="title" hasCustomPrompt="1"/>
          </p:nvPr>
        </p:nvSpPr>
        <p:spPr/>
        <p:txBody>
          <a:bodyPr/>
          <a:lstStyle>
            <a:lvl1pPr>
              <a:defRPr/>
            </a:lvl1pPr>
          </a:lstStyle>
          <a:p>
            <a:r>
              <a:rPr lang="en-GB" dirty="0"/>
              <a:t>Slide title</a:t>
            </a:r>
          </a:p>
        </p:txBody>
      </p:sp>
      <p:sp>
        <p:nvSpPr>
          <p:cNvPr id="7" name="Picture Placeholder 16">
            <a:extLst>
              <a:ext uri="{FF2B5EF4-FFF2-40B4-BE49-F238E27FC236}">
                <a16:creationId xmlns:a16="http://schemas.microsoft.com/office/drawing/2014/main" id="{4961DAD4-E8B8-4FF0-A559-111159986D90}"/>
              </a:ext>
            </a:extLst>
          </p:cNvPr>
          <p:cNvSpPr>
            <a:spLocks noGrp="1"/>
          </p:cNvSpPr>
          <p:nvPr>
            <p:ph type="pic" sz="quarter" idx="13" hasCustomPrompt="1"/>
          </p:nvPr>
        </p:nvSpPr>
        <p:spPr>
          <a:xfrm>
            <a:off x="658813" y="1811339"/>
            <a:ext cx="10874375" cy="4354512"/>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12" name="Footer Placeholder 11">
            <a:extLst>
              <a:ext uri="{FF2B5EF4-FFF2-40B4-BE49-F238E27FC236}">
                <a16:creationId xmlns:a16="http://schemas.microsoft.com/office/drawing/2014/main" id="{D5135014-C08C-4A66-8213-6117EBA0216C}"/>
              </a:ext>
            </a:extLst>
          </p:cNvPr>
          <p:cNvSpPr>
            <a:spLocks noGrp="1"/>
          </p:cNvSpPr>
          <p:nvPr>
            <p:ph type="ftr" sz="quarter" idx="14"/>
          </p:nvPr>
        </p:nvSpPr>
        <p:spPr/>
        <p:txBody>
          <a:bodyPr/>
          <a:lstStyle/>
          <a:p>
            <a:endParaRPr lang="en-GB" dirty="0"/>
          </a:p>
        </p:txBody>
      </p:sp>
      <p:sp>
        <p:nvSpPr>
          <p:cNvPr id="14" name="Slide Number Placeholder 13">
            <a:extLst>
              <a:ext uri="{FF2B5EF4-FFF2-40B4-BE49-F238E27FC236}">
                <a16:creationId xmlns:a16="http://schemas.microsoft.com/office/drawing/2014/main" id="{BC2BD3C9-7B98-4F8C-8059-46844677E92A}"/>
              </a:ext>
            </a:extLst>
          </p:cNvPr>
          <p:cNvSpPr>
            <a:spLocks noGrp="1"/>
          </p:cNvSpPr>
          <p:nvPr>
            <p:ph type="sldNum" sz="quarter" idx="15"/>
          </p:nvPr>
        </p:nvSpPr>
        <p:spPr/>
        <p:txBody>
          <a:bodyPr/>
          <a:lstStyle/>
          <a:p>
            <a:fld id="{1BE232AB-0B06-425F-9ADD-32A9A3D01189}" type="slidenum">
              <a:rPr lang="en-GB" smtClean="0"/>
              <a:pPr/>
              <a:t>‹#›</a:t>
            </a:fld>
            <a:endParaRPr lang="en-GB" dirty="0"/>
          </a:p>
        </p:txBody>
      </p:sp>
      <p:sp>
        <p:nvSpPr>
          <p:cNvPr id="6" name="Copyright">
            <a:extLst>
              <a:ext uri="{FF2B5EF4-FFF2-40B4-BE49-F238E27FC236}">
                <a16:creationId xmlns:a16="http://schemas.microsoft.com/office/drawing/2014/main" id="{74380270-8197-433E-A5D1-E3D82ED4127D}"/>
              </a:ext>
            </a:extLst>
          </p:cNvPr>
          <p:cNvSpPr>
            <a:spLocks noGrp="1"/>
          </p:cNvSpPr>
          <p:nvPr>
            <p:ph type="body" sz="quarter" idx="28" hasCustomPrompt="1"/>
          </p:nvPr>
        </p:nvSpPr>
        <p:spPr>
          <a:xfrm rot="16200000">
            <a:off x="9291598" y="3932095"/>
            <a:ext cx="4356125"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Tree>
    <p:extLst>
      <p:ext uri="{BB962C8B-B14F-4D97-AF65-F5344CB8AC3E}">
        <p14:creationId xmlns:p14="http://schemas.microsoft.com/office/powerpoint/2010/main" val="2336896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x text or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2410B8-7C3D-484E-9302-3E6968656FA1}"/>
              </a:ext>
            </a:extLst>
          </p:cNvPr>
          <p:cNvSpPr>
            <a:spLocks noGrp="1"/>
          </p:cNvSpPr>
          <p:nvPr>
            <p:ph type="title" hasCustomPrompt="1"/>
          </p:nvPr>
        </p:nvSpPr>
        <p:spPr/>
        <p:txBody>
          <a:bodyPr/>
          <a:lstStyle>
            <a:lvl1pPr>
              <a:defRPr/>
            </a:lvl1pPr>
          </a:lstStyle>
          <a:p>
            <a:r>
              <a:rPr lang="en-GB" dirty="0"/>
              <a:t>Slide title</a:t>
            </a:r>
          </a:p>
        </p:txBody>
      </p:sp>
      <p:sp>
        <p:nvSpPr>
          <p:cNvPr id="10" name="Subtitle 2">
            <a:extLst>
              <a:ext uri="{FF2B5EF4-FFF2-40B4-BE49-F238E27FC236}">
                <a16:creationId xmlns:a16="http://schemas.microsoft.com/office/drawing/2014/main" id="{CA740BB2-3E05-438D-A466-10499F9D16BA}"/>
              </a:ext>
            </a:extLst>
          </p:cNvPr>
          <p:cNvSpPr>
            <a:spLocks noGrp="1"/>
          </p:cNvSpPr>
          <p:nvPr>
            <p:ph type="subTitle" idx="1" hasCustomPrompt="1"/>
          </p:nvPr>
        </p:nvSpPr>
        <p:spPr>
          <a:xfrm>
            <a:off x="658814" y="1306800"/>
            <a:ext cx="5322885"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dirty="0"/>
              <a:t>Optional heading</a:t>
            </a:r>
          </a:p>
        </p:txBody>
      </p:sp>
      <p:sp>
        <p:nvSpPr>
          <p:cNvPr id="17" name="Text placeholder 2">
            <a:extLst>
              <a:ext uri="{FF2B5EF4-FFF2-40B4-BE49-F238E27FC236}">
                <a16:creationId xmlns:a16="http://schemas.microsoft.com/office/drawing/2014/main" id="{7C9E77EB-1FC1-41DE-9575-67E0CB6106D5}"/>
              </a:ext>
            </a:extLst>
          </p:cNvPr>
          <p:cNvSpPr>
            <a:spLocks noGrp="1"/>
          </p:cNvSpPr>
          <p:nvPr>
            <p:ph sz="quarter" idx="16" hasCustomPrompt="1"/>
          </p:nvPr>
        </p:nvSpPr>
        <p:spPr>
          <a:xfrm>
            <a:off x="658813" y="1811339"/>
            <a:ext cx="10874375" cy="4354512"/>
          </a:xfrm>
        </p:spPr>
        <p:txBody>
          <a:bodyPr/>
          <a:lstStyle>
            <a:lvl1pPr>
              <a:defRPr/>
            </a:lvl1pPr>
            <a:lvl5pPr>
              <a:defRPr/>
            </a:lvl5pPr>
            <a:lvl6pPr>
              <a:defRPr sz="2000"/>
            </a:lvl6pPr>
            <a:lvl7pPr>
              <a:defRPr/>
            </a:lvl7pPr>
            <a:lvl8pPr>
              <a:defRPr/>
            </a:lvl8pPr>
            <a:lvl9pPr>
              <a:defRPr/>
            </a:lvl9pPr>
          </a:lstStyle>
          <a:p>
            <a:pPr lvl="0"/>
            <a:r>
              <a:rPr lang="en-GB" dirty="0"/>
              <a:t>Click to add text, image or graph/table</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 level</a:t>
            </a:r>
          </a:p>
          <a:p>
            <a:pPr lvl="8"/>
            <a:r>
              <a:rPr lang="en-GB" dirty="0"/>
              <a:t>Ninth level</a:t>
            </a:r>
          </a:p>
        </p:txBody>
      </p:sp>
      <p:sp>
        <p:nvSpPr>
          <p:cNvPr id="12" name="Footer Placeholder 11">
            <a:extLst>
              <a:ext uri="{FF2B5EF4-FFF2-40B4-BE49-F238E27FC236}">
                <a16:creationId xmlns:a16="http://schemas.microsoft.com/office/drawing/2014/main" id="{D5135014-C08C-4A66-8213-6117EBA0216C}"/>
              </a:ext>
            </a:extLst>
          </p:cNvPr>
          <p:cNvSpPr>
            <a:spLocks noGrp="1"/>
          </p:cNvSpPr>
          <p:nvPr>
            <p:ph type="ftr" sz="quarter" idx="14"/>
          </p:nvPr>
        </p:nvSpPr>
        <p:spPr/>
        <p:txBody>
          <a:bodyPr/>
          <a:lstStyle/>
          <a:p>
            <a:endParaRPr lang="en-GB" dirty="0"/>
          </a:p>
        </p:txBody>
      </p:sp>
      <p:sp>
        <p:nvSpPr>
          <p:cNvPr id="14" name="Slide Number Placeholder 13">
            <a:extLst>
              <a:ext uri="{FF2B5EF4-FFF2-40B4-BE49-F238E27FC236}">
                <a16:creationId xmlns:a16="http://schemas.microsoft.com/office/drawing/2014/main" id="{BC2BD3C9-7B98-4F8C-8059-46844677E92A}"/>
              </a:ext>
            </a:extLst>
          </p:cNvPr>
          <p:cNvSpPr>
            <a:spLocks noGrp="1"/>
          </p:cNvSpPr>
          <p:nvPr>
            <p:ph type="sldNum" sz="quarter" idx="15"/>
          </p:nvPr>
        </p:nvSpPr>
        <p:spPr/>
        <p:txBody>
          <a:bodyPr/>
          <a:lstStyle/>
          <a:p>
            <a:fld id="{1BE232AB-0B06-425F-9ADD-32A9A3D01189}" type="slidenum">
              <a:rPr lang="en-GB" smtClean="0"/>
              <a:pPr/>
              <a:t>‹#›</a:t>
            </a:fld>
            <a:endParaRPr lang="en-GB" dirty="0"/>
          </a:p>
        </p:txBody>
      </p:sp>
    </p:spTree>
    <p:extLst>
      <p:ext uri="{BB962C8B-B14F-4D97-AF65-F5344CB8AC3E}">
        <p14:creationId xmlns:p14="http://schemas.microsoft.com/office/powerpoint/2010/main" val="37929958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Hero Project 1">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F5EC44DA-96B3-4536-A2BE-A4A4C39FEC2A}"/>
              </a:ext>
            </a:extLst>
          </p:cNvPr>
          <p:cNvSpPr>
            <a:spLocks noGrp="1"/>
          </p:cNvSpPr>
          <p:nvPr>
            <p:ph type="pic" sz="quarter" idx="13" hasCustomPrompt="1"/>
          </p:nvPr>
        </p:nvSpPr>
        <p:spPr>
          <a:xfrm>
            <a:off x="4357688" y="0"/>
            <a:ext cx="7834312" cy="6858000"/>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2" name="Title 1">
            <a:extLst>
              <a:ext uri="{FF2B5EF4-FFF2-40B4-BE49-F238E27FC236}">
                <a16:creationId xmlns:a16="http://schemas.microsoft.com/office/drawing/2014/main" id="{8691776F-8976-490C-A8A6-7D91B90A06C2}"/>
              </a:ext>
            </a:extLst>
          </p:cNvPr>
          <p:cNvSpPr>
            <a:spLocks noGrp="1"/>
          </p:cNvSpPr>
          <p:nvPr>
            <p:ph type="title" hasCustomPrompt="1"/>
          </p:nvPr>
        </p:nvSpPr>
        <p:spPr>
          <a:xfrm>
            <a:off x="658811" y="2846452"/>
            <a:ext cx="3468689" cy="582548"/>
          </a:xfrm>
        </p:spPr>
        <p:txBody>
          <a:bodyPr/>
          <a:lstStyle/>
          <a:p>
            <a:r>
              <a:rPr lang="en-GB" dirty="0"/>
              <a:t>Project title </a:t>
            </a:r>
            <a:br>
              <a:rPr lang="en-GB" dirty="0"/>
            </a:br>
            <a:r>
              <a:rPr lang="en-GB" dirty="0"/>
              <a:t>and location</a:t>
            </a:r>
          </a:p>
        </p:txBody>
      </p:sp>
      <p:sp>
        <p:nvSpPr>
          <p:cNvPr id="10" name="Subtitle 2">
            <a:extLst>
              <a:ext uri="{FF2B5EF4-FFF2-40B4-BE49-F238E27FC236}">
                <a16:creationId xmlns:a16="http://schemas.microsoft.com/office/drawing/2014/main" id="{C33A2356-8DEE-4080-8A9C-B49575067F68}"/>
              </a:ext>
            </a:extLst>
          </p:cNvPr>
          <p:cNvSpPr>
            <a:spLocks noGrp="1"/>
          </p:cNvSpPr>
          <p:nvPr>
            <p:ph type="subTitle" idx="1" hasCustomPrompt="1"/>
          </p:nvPr>
        </p:nvSpPr>
        <p:spPr>
          <a:xfrm>
            <a:off x="658811" y="2448063"/>
            <a:ext cx="3468689"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dirty="0"/>
              <a:t>Optional heading</a:t>
            </a:r>
          </a:p>
        </p:txBody>
      </p:sp>
      <p:sp>
        <p:nvSpPr>
          <p:cNvPr id="4" name="Footer Placeholder 3">
            <a:extLst>
              <a:ext uri="{FF2B5EF4-FFF2-40B4-BE49-F238E27FC236}">
                <a16:creationId xmlns:a16="http://schemas.microsoft.com/office/drawing/2014/main" id="{5235D156-7C1E-46E5-86E8-2C76EDA14D72}"/>
              </a:ext>
            </a:extLst>
          </p:cNvPr>
          <p:cNvSpPr>
            <a:spLocks noGrp="1"/>
          </p:cNvSpPr>
          <p:nvPr>
            <p:ph type="ftr" sz="quarter" idx="26"/>
          </p:nvPr>
        </p:nvSpPr>
        <p:spPr/>
        <p:txBody>
          <a:bodyPr/>
          <a:lstStyle/>
          <a:p>
            <a:endParaRPr lang="en-GB" dirty="0"/>
          </a:p>
        </p:txBody>
      </p:sp>
      <p:sp>
        <p:nvSpPr>
          <p:cNvPr id="5" name="Slide Number Placeholder 4">
            <a:extLst>
              <a:ext uri="{FF2B5EF4-FFF2-40B4-BE49-F238E27FC236}">
                <a16:creationId xmlns:a16="http://schemas.microsoft.com/office/drawing/2014/main" id="{78528DD2-2CE1-49A4-B9BF-897CC02BB95A}"/>
              </a:ext>
            </a:extLst>
          </p:cNvPr>
          <p:cNvSpPr>
            <a:spLocks noGrp="1"/>
          </p:cNvSpPr>
          <p:nvPr>
            <p:ph type="sldNum" sz="quarter" idx="27"/>
          </p:nvPr>
        </p:nvSpPr>
        <p:spPr/>
        <p:txBody>
          <a:bodyPr/>
          <a:lstStyle/>
          <a:p>
            <a:fld id="{1BE232AB-0B06-425F-9ADD-32A9A3D01189}" type="slidenum">
              <a:rPr lang="en-GB" smtClean="0"/>
              <a:pPr/>
              <a:t>‹#›</a:t>
            </a:fld>
            <a:endParaRPr lang="en-GB" dirty="0"/>
          </a:p>
        </p:txBody>
      </p:sp>
      <p:sp>
        <p:nvSpPr>
          <p:cNvPr id="8" name="Copyright">
            <a:extLst>
              <a:ext uri="{FF2B5EF4-FFF2-40B4-BE49-F238E27FC236}">
                <a16:creationId xmlns:a16="http://schemas.microsoft.com/office/drawing/2014/main" id="{C618A0A1-0C41-4356-B539-41589BCD47A6}"/>
              </a:ext>
            </a:extLst>
          </p:cNvPr>
          <p:cNvSpPr>
            <a:spLocks noGrp="1"/>
          </p:cNvSpPr>
          <p:nvPr>
            <p:ph type="body" sz="quarter" idx="28" hasCustomPrompt="1"/>
          </p:nvPr>
        </p:nvSpPr>
        <p:spPr>
          <a:xfrm rot="16200000">
            <a:off x="9742702" y="4422823"/>
            <a:ext cx="4356125"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Tree>
    <p:extLst>
      <p:ext uri="{BB962C8B-B14F-4D97-AF65-F5344CB8AC3E}">
        <p14:creationId xmlns:p14="http://schemas.microsoft.com/office/powerpoint/2010/main" val="29994545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sts">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F5EC44DA-96B3-4536-A2BE-A4A4C39FEC2A}"/>
              </a:ext>
            </a:extLst>
          </p:cNvPr>
          <p:cNvSpPr>
            <a:spLocks noGrp="1"/>
          </p:cNvSpPr>
          <p:nvPr>
            <p:ph type="pic" sz="quarter" idx="13" hasCustomPrompt="1"/>
          </p:nvPr>
        </p:nvSpPr>
        <p:spPr>
          <a:xfrm>
            <a:off x="4357688" y="0"/>
            <a:ext cx="7834312" cy="6858000"/>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2" name="Title 1">
            <a:extLst>
              <a:ext uri="{FF2B5EF4-FFF2-40B4-BE49-F238E27FC236}">
                <a16:creationId xmlns:a16="http://schemas.microsoft.com/office/drawing/2014/main" id="{8691776F-8976-490C-A8A6-7D91B90A06C2}"/>
              </a:ext>
            </a:extLst>
          </p:cNvPr>
          <p:cNvSpPr>
            <a:spLocks noGrp="1"/>
          </p:cNvSpPr>
          <p:nvPr>
            <p:ph type="title" hasCustomPrompt="1"/>
          </p:nvPr>
        </p:nvSpPr>
        <p:spPr>
          <a:xfrm>
            <a:off x="658811" y="2846452"/>
            <a:ext cx="3468689" cy="582548"/>
          </a:xfrm>
        </p:spPr>
        <p:txBody>
          <a:bodyPr/>
          <a:lstStyle/>
          <a:p>
            <a:r>
              <a:rPr lang="en-GB" dirty="0"/>
              <a:t>Project title </a:t>
            </a:r>
            <a:br>
              <a:rPr lang="en-GB" dirty="0"/>
            </a:br>
            <a:r>
              <a:rPr lang="en-GB" dirty="0"/>
              <a:t>and location</a:t>
            </a:r>
          </a:p>
        </p:txBody>
      </p:sp>
      <p:sp>
        <p:nvSpPr>
          <p:cNvPr id="10" name="Subtitle 2">
            <a:extLst>
              <a:ext uri="{FF2B5EF4-FFF2-40B4-BE49-F238E27FC236}">
                <a16:creationId xmlns:a16="http://schemas.microsoft.com/office/drawing/2014/main" id="{C33A2356-8DEE-4080-8A9C-B49575067F68}"/>
              </a:ext>
            </a:extLst>
          </p:cNvPr>
          <p:cNvSpPr>
            <a:spLocks noGrp="1"/>
          </p:cNvSpPr>
          <p:nvPr>
            <p:ph type="subTitle" idx="1" hasCustomPrompt="1"/>
          </p:nvPr>
        </p:nvSpPr>
        <p:spPr>
          <a:xfrm>
            <a:off x="658811" y="2448063"/>
            <a:ext cx="3468689"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dirty="0"/>
              <a:t>Optional heading</a:t>
            </a:r>
          </a:p>
        </p:txBody>
      </p:sp>
      <p:sp>
        <p:nvSpPr>
          <p:cNvPr id="4" name="Footer Placeholder 3">
            <a:extLst>
              <a:ext uri="{FF2B5EF4-FFF2-40B4-BE49-F238E27FC236}">
                <a16:creationId xmlns:a16="http://schemas.microsoft.com/office/drawing/2014/main" id="{5235D156-7C1E-46E5-86E8-2C76EDA14D72}"/>
              </a:ext>
            </a:extLst>
          </p:cNvPr>
          <p:cNvSpPr>
            <a:spLocks noGrp="1"/>
          </p:cNvSpPr>
          <p:nvPr>
            <p:ph type="ftr" sz="quarter" idx="26"/>
          </p:nvPr>
        </p:nvSpPr>
        <p:spPr/>
        <p:txBody>
          <a:bodyPr/>
          <a:lstStyle/>
          <a:p>
            <a:endParaRPr lang="en-GB" dirty="0"/>
          </a:p>
        </p:txBody>
      </p:sp>
      <p:sp>
        <p:nvSpPr>
          <p:cNvPr id="5" name="Slide Number Placeholder 4">
            <a:extLst>
              <a:ext uri="{FF2B5EF4-FFF2-40B4-BE49-F238E27FC236}">
                <a16:creationId xmlns:a16="http://schemas.microsoft.com/office/drawing/2014/main" id="{78528DD2-2CE1-49A4-B9BF-897CC02BB95A}"/>
              </a:ext>
            </a:extLst>
          </p:cNvPr>
          <p:cNvSpPr>
            <a:spLocks noGrp="1"/>
          </p:cNvSpPr>
          <p:nvPr>
            <p:ph type="sldNum" sz="quarter" idx="27"/>
          </p:nvPr>
        </p:nvSpPr>
        <p:spPr/>
        <p:txBody>
          <a:bodyPr/>
          <a:lstStyle/>
          <a:p>
            <a:fld id="{1BE232AB-0B06-425F-9ADD-32A9A3D01189}" type="slidenum">
              <a:rPr lang="en-GB" smtClean="0"/>
              <a:pPr/>
              <a:t>‹#›</a:t>
            </a:fld>
            <a:endParaRPr lang="en-GB" dirty="0"/>
          </a:p>
        </p:txBody>
      </p:sp>
      <p:sp>
        <p:nvSpPr>
          <p:cNvPr id="8" name="Copyright">
            <a:extLst>
              <a:ext uri="{FF2B5EF4-FFF2-40B4-BE49-F238E27FC236}">
                <a16:creationId xmlns:a16="http://schemas.microsoft.com/office/drawing/2014/main" id="{4C55AA7F-7F5F-4DD5-975C-5E71125E73BA}"/>
              </a:ext>
            </a:extLst>
          </p:cNvPr>
          <p:cNvSpPr>
            <a:spLocks noGrp="1"/>
          </p:cNvSpPr>
          <p:nvPr>
            <p:ph type="body" sz="quarter" idx="28" hasCustomPrompt="1"/>
          </p:nvPr>
        </p:nvSpPr>
        <p:spPr>
          <a:xfrm rot="16200000">
            <a:off x="9742702" y="4422823"/>
            <a:ext cx="4356125"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Tree>
    <p:extLst>
      <p:ext uri="{BB962C8B-B14F-4D97-AF65-F5344CB8AC3E}">
        <p14:creationId xmlns:p14="http://schemas.microsoft.com/office/powerpoint/2010/main" val="15830333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Hero Project 2">
    <p:bg>
      <p:bgPr>
        <a:solidFill>
          <a:schemeClr val="accent1"/>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F5EC44DA-96B3-4536-A2BE-A4A4C39FEC2A}"/>
              </a:ext>
            </a:extLst>
          </p:cNvPr>
          <p:cNvSpPr>
            <a:spLocks noGrp="1"/>
          </p:cNvSpPr>
          <p:nvPr>
            <p:ph type="pic" sz="quarter" idx="13" hasCustomPrompt="1"/>
          </p:nvPr>
        </p:nvSpPr>
        <p:spPr>
          <a:xfrm>
            <a:off x="4357688" y="0"/>
            <a:ext cx="7834312" cy="6858000"/>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2" name="Title 1">
            <a:extLst>
              <a:ext uri="{FF2B5EF4-FFF2-40B4-BE49-F238E27FC236}">
                <a16:creationId xmlns:a16="http://schemas.microsoft.com/office/drawing/2014/main" id="{8691776F-8976-490C-A8A6-7D91B90A06C2}"/>
              </a:ext>
            </a:extLst>
          </p:cNvPr>
          <p:cNvSpPr>
            <a:spLocks noGrp="1"/>
          </p:cNvSpPr>
          <p:nvPr>
            <p:ph type="title" hasCustomPrompt="1"/>
          </p:nvPr>
        </p:nvSpPr>
        <p:spPr>
          <a:xfrm>
            <a:off x="658811" y="2846452"/>
            <a:ext cx="3468689" cy="582548"/>
          </a:xfrm>
        </p:spPr>
        <p:txBody>
          <a:bodyPr/>
          <a:lstStyle>
            <a:lvl1pPr>
              <a:defRPr>
                <a:solidFill>
                  <a:schemeClr val="bg1"/>
                </a:solidFill>
              </a:defRPr>
            </a:lvl1pPr>
          </a:lstStyle>
          <a:p>
            <a:r>
              <a:rPr lang="en-GB" dirty="0"/>
              <a:t>Project title </a:t>
            </a:r>
            <a:br>
              <a:rPr lang="en-GB" dirty="0"/>
            </a:br>
            <a:r>
              <a:rPr lang="en-GB" dirty="0"/>
              <a:t>and location</a:t>
            </a:r>
          </a:p>
        </p:txBody>
      </p:sp>
      <p:sp>
        <p:nvSpPr>
          <p:cNvPr id="10" name="Subtitle 2">
            <a:extLst>
              <a:ext uri="{FF2B5EF4-FFF2-40B4-BE49-F238E27FC236}">
                <a16:creationId xmlns:a16="http://schemas.microsoft.com/office/drawing/2014/main" id="{C33A2356-8DEE-4080-8A9C-B49575067F68}"/>
              </a:ext>
            </a:extLst>
          </p:cNvPr>
          <p:cNvSpPr>
            <a:spLocks noGrp="1"/>
          </p:cNvSpPr>
          <p:nvPr>
            <p:ph type="subTitle" idx="1" hasCustomPrompt="1"/>
          </p:nvPr>
        </p:nvSpPr>
        <p:spPr>
          <a:xfrm>
            <a:off x="658811" y="2448063"/>
            <a:ext cx="3468689" cy="246221"/>
          </a:xfrm>
        </p:spPr>
        <p:txBody>
          <a:bodyPr lIns="0" tIns="0" rIns="0" bIns="0">
            <a:noAutofit/>
          </a:bodyPr>
          <a:lstStyle>
            <a:lvl1pPr marL="0" indent="0" algn="l">
              <a:buNone/>
              <a:defRPr lang="en-GB" sz="1600" b="1" kern="1200" dirty="0">
                <a:solidFill>
                  <a:schemeClr val="bg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dirty="0"/>
              <a:t>Optional heading</a:t>
            </a:r>
          </a:p>
        </p:txBody>
      </p:sp>
      <p:sp>
        <p:nvSpPr>
          <p:cNvPr id="4" name="Footer Placeholder 3">
            <a:extLst>
              <a:ext uri="{FF2B5EF4-FFF2-40B4-BE49-F238E27FC236}">
                <a16:creationId xmlns:a16="http://schemas.microsoft.com/office/drawing/2014/main" id="{5235D156-7C1E-46E5-86E8-2C76EDA14D72}"/>
              </a:ext>
            </a:extLst>
          </p:cNvPr>
          <p:cNvSpPr>
            <a:spLocks noGrp="1"/>
          </p:cNvSpPr>
          <p:nvPr>
            <p:ph type="ftr" sz="quarter" idx="26"/>
          </p:nvPr>
        </p:nvSpPr>
        <p:spPr/>
        <p:txBody>
          <a:bodyPr/>
          <a:lstStyle>
            <a:lvl1pPr>
              <a:defRPr>
                <a:solidFill>
                  <a:schemeClr val="bg1"/>
                </a:solidFill>
              </a:defRPr>
            </a:lvl1pPr>
          </a:lstStyle>
          <a:p>
            <a:endParaRPr lang="en-GB" dirty="0"/>
          </a:p>
        </p:txBody>
      </p:sp>
      <p:sp>
        <p:nvSpPr>
          <p:cNvPr id="5" name="Slide Number Placeholder 4">
            <a:extLst>
              <a:ext uri="{FF2B5EF4-FFF2-40B4-BE49-F238E27FC236}">
                <a16:creationId xmlns:a16="http://schemas.microsoft.com/office/drawing/2014/main" id="{78528DD2-2CE1-49A4-B9BF-897CC02BB95A}"/>
              </a:ext>
            </a:extLst>
          </p:cNvPr>
          <p:cNvSpPr>
            <a:spLocks noGrp="1"/>
          </p:cNvSpPr>
          <p:nvPr>
            <p:ph type="sldNum" sz="quarter" idx="27"/>
          </p:nvPr>
        </p:nvSpPr>
        <p:spPr/>
        <p:txBody>
          <a:bodyPr/>
          <a:lstStyle>
            <a:lvl1pPr>
              <a:defRPr>
                <a:solidFill>
                  <a:schemeClr val="bg1"/>
                </a:solidFill>
              </a:defRPr>
            </a:lvl1pPr>
          </a:lstStyle>
          <a:p>
            <a:fld id="{1BE232AB-0B06-425F-9ADD-32A9A3D01189}" type="slidenum">
              <a:rPr lang="en-GB" smtClean="0"/>
              <a:pPr/>
              <a:t>‹#›</a:t>
            </a:fld>
            <a:endParaRPr lang="en-GB" dirty="0"/>
          </a:p>
        </p:txBody>
      </p:sp>
      <p:sp>
        <p:nvSpPr>
          <p:cNvPr id="8" name="Copyright">
            <a:extLst>
              <a:ext uri="{FF2B5EF4-FFF2-40B4-BE49-F238E27FC236}">
                <a16:creationId xmlns:a16="http://schemas.microsoft.com/office/drawing/2014/main" id="{B103D9E7-7EBB-4C59-9839-7BB8AD86889D}"/>
              </a:ext>
            </a:extLst>
          </p:cNvPr>
          <p:cNvSpPr>
            <a:spLocks noGrp="1"/>
          </p:cNvSpPr>
          <p:nvPr>
            <p:ph type="body" sz="quarter" idx="28" hasCustomPrompt="1"/>
          </p:nvPr>
        </p:nvSpPr>
        <p:spPr>
          <a:xfrm rot="16200000">
            <a:off x="9742702" y="4422823"/>
            <a:ext cx="4356125"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Tree>
    <p:extLst>
      <p:ext uri="{BB962C8B-B14F-4D97-AF65-F5344CB8AC3E}">
        <p14:creationId xmlns:p14="http://schemas.microsoft.com/office/powerpoint/2010/main" val="39650291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 1 image">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F5EC44DA-96B3-4536-A2BE-A4A4C39FEC2A}"/>
              </a:ext>
            </a:extLst>
          </p:cNvPr>
          <p:cNvSpPr>
            <a:spLocks noGrp="1"/>
          </p:cNvSpPr>
          <p:nvPr>
            <p:ph type="pic" sz="quarter" idx="13" hasCustomPrompt="1"/>
          </p:nvPr>
        </p:nvSpPr>
        <p:spPr>
          <a:xfrm>
            <a:off x="6210300" y="0"/>
            <a:ext cx="5981700" cy="6858000"/>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2" name="Title 1">
            <a:extLst>
              <a:ext uri="{FF2B5EF4-FFF2-40B4-BE49-F238E27FC236}">
                <a16:creationId xmlns:a16="http://schemas.microsoft.com/office/drawing/2014/main" id="{8691776F-8976-490C-A8A6-7D91B90A06C2}"/>
              </a:ext>
            </a:extLst>
          </p:cNvPr>
          <p:cNvSpPr>
            <a:spLocks noGrp="1"/>
          </p:cNvSpPr>
          <p:nvPr>
            <p:ph type="title" hasCustomPrompt="1"/>
          </p:nvPr>
        </p:nvSpPr>
        <p:spPr>
          <a:xfrm>
            <a:off x="658811" y="657225"/>
            <a:ext cx="5319714" cy="532800"/>
          </a:xfrm>
        </p:spPr>
        <p:txBody>
          <a:bodyPr/>
          <a:lstStyle/>
          <a:p>
            <a:r>
              <a:rPr lang="en-GB" dirty="0"/>
              <a:t>Slide title</a:t>
            </a:r>
          </a:p>
        </p:txBody>
      </p:sp>
      <p:sp>
        <p:nvSpPr>
          <p:cNvPr id="10" name="Subtitle 2">
            <a:extLst>
              <a:ext uri="{FF2B5EF4-FFF2-40B4-BE49-F238E27FC236}">
                <a16:creationId xmlns:a16="http://schemas.microsoft.com/office/drawing/2014/main" id="{C33A2356-8DEE-4080-8A9C-B49575067F68}"/>
              </a:ext>
            </a:extLst>
          </p:cNvPr>
          <p:cNvSpPr>
            <a:spLocks noGrp="1"/>
          </p:cNvSpPr>
          <p:nvPr>
            <p:ph type="subTitle" idx="1" hasCustomPrompt="1"/>
          </p:nvPr>
        </p:nvSpPr>
        <p:spPr>
          <a:xfrm>
            <a:off x="658811" y="1306800"/>
            <a:ext cx="5319714"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dirty="0"/>
              <a:t>Optional heading</a:t>
            </a:r>
          </a:p>
        </p:txBody>
      </p:sp>
      <p:sp>
        <p:nvSpPr>
          <p:cNvPr id="3" name="Text Placeholder 2">
            <a:extLst>
              <a:ext uri="{FF2B5EF4-FFF2-40B4-BE49-F238E27FC236}">
                <a16:creationId xmlns:a16="http://schemas.microsoft.com/office/drawing/2014/main" id="{4CB4183B-83D1-4CB6-8A61-E23A5C30DC9B}"/>
              </a:ext>
            </a:extLst>
          </p:cNvPr>
          <p:cNvSpPr>
            <a:spLocks noGrp="1"/>
          </p:cNvSpPr>
          <p:nvPr>
            <p:ph type="body" sz="quarter" idx="25" hasCustomPrompt="1"/>
          </p:nvPr>
        </p:nvSpPr>
        <p:spPr>
          <a:xfrm>
            <a:off x="658813" y="1811337"/>
            <a:ext cx="5319712" cy="4103141"/>
          </a:xfrm>
        </p:spPr>
        <p:txBody>
          <a:bodyPr/>
          <a:lstStyle>
            <a:lvl1pPr>
              <a:defRPr/>
            </a:lvl1pPr>
            <a:lvl5pPr>
              <a:defRPr/>
            </a:lvl5pPr>
            <a:lvl6pPr>
              <a:defRPr>
                <a:solidFill>
                  <a:schemeClr val="accent1"/>
                </a:solidFill>
              </a:defRPr>
            </a:lvl6pPr>
            <a:lvl7pPr>
              <a:defRPr>
                <a:solidFill>
                  <a:schemeClr val="accent1"/>
                </a:solidFill>
              </a:defRPr>
            </a:lvl7pPr>
            <a:lvl8pPr>
              <a:defRPr/>
            </a:lvl8pPr>
            <a:lvl9pPr>
              <a:defRPr/>
            </a:lvl9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 level</a:t>
            </a:r>
          </a:p>
          <a:p>
            <a:pPr lvl="8"/>
            <a:r>
              <a:rPr lang="en-GB" dirty="0"/>
              <a:t>Ninth level</a:t>
            </a:r>
          </a:p>
        </p:txBody>
      </p:sp>
      <p:sp>
        <p:nvSpPr>
          <p:cNvPr id="4" name="Footer Placeholder 3">
            <a:extLst>
              <a:ext uri="{FF2B5EF4-FFF2-40B4-BE49-F238E27FC236}">
                <a16:creationId xmlns:a16="http://schemas.microsoft.com/office/drawing/2014/main" id="{5235D156-7C1E-46E5-86E8-2C76EDA14D72}"/>
              </a:ext>
            </a:extLst>
          </p:cNvPr>
          <p:cNvSpPr>
            <a:spLocks noGrp="1"/>
          </p:cNvSpPr>
          <p:nvPr>
            <p:ph type="ftr" sz="quarter" idx="26"/>
          </p:nvPr>
        </p:nvSpPr>
        <p:spPr/>
        <p:txBody>
          <a:bodyPr/>
          <a:lstStyle/>
          <a:p>
            <a:endParaRPr lang="en-GB" dirty="0"/>
          </a:p>
        </p:txBody>
      </p:sp>
      <p:sp>
        <p:nvSpPr>
          <p:cNvPr id="5" name="Slide Number Placeholder 4">
            <a:extLst>
              <a:ext uri="{FF2B5EF4-FFF2-40B4-BE49-F238E27FC236}">
                <a16:creationId xmlns:a16="http://schemas.microsoft.com/office/drawing/2014/main" id="{78528DD2-2CE1-49A4-B9BF-897CC02BB95A}"/>
              </a:ext>
            </a:extLst>
          </p:cNvPr>
          <p:cNvSpPr>
            <a:spLocks noGrp="1"/>
          </p:cNvSpPr>
          <p:nvPr>
            <p:ph type="sldNum" sz="quarter" idx="27"/>
          </p:nvPr>
        </p:nvSpPr>
        <p:spPr/>
        <p:txBody>
          <a:bodyPr/>
          <a:lstStyle/>
          <a:p>
            <a:fld id="{1BE232AB-0B06-425F-9ADD-32A9A3D01189}" type="slidenum">
              <a:rPr lang="en-GB" smtClean="0"/>
              <a:pPr/>
              <a:t>‹#›</a:t>
            </a:fld>
            <a:endParaRPr lang="en-GB" dirty="0"/>
          </a:p>
        </p:txBody>
      </p:sp>
      <p:sp>
        <p:nvSpPr>
          <p:cNvPr id="9" name="Copyright">
            <a:extLst>
              <a:ext uri="{FF2B5EF4-FFF2-40B4-BE49-F238E27FC236}">
                <a16:creationId xmlns:a16="http://schemas.microsoft.com/office/drawing/2014/main" id="{7AECFC4F-8375-498A-991F-37153AF1D3B4}"/>
              </a:ext>
            </a:extLst>
          </p:cNvPr>
          <p:cNvSpPr>
            <a:spLocks noGrp="1"/>
          </p:cNvSpPr>
          <p:nvPr>
            <p:ph type="body" sz="quarter" idx="28" hasCustomPrompt="1"/>
          </p:nvPr>
        </p:nvSpPr>
        <p:spPr>
          <a:xfrm rot="16200000">
            <a:off x="9742702" y="4422823"/>
            <a:ext cx="4356125"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Tree>
    <p:extLst>
      <p:ext uri="{BB962C8B-B14F-4D97-AF65-F5344CB8AC3E}">
        <p14:creationId xmlns:p14="http://schemas.microsoft.com/office/powerpoint/2010/main" val="28684390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sting 2">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F5EC44DA-96B3-4536-A2BE-A4A4C39FEC2A}"/>
              </a:ext>
            </a:extLst>
          </p:cNvPr>
          <p:cNvSpPr>
            <a:spLocks noGrp="1"/>
          </p:cNvSpPr>
          <p:nvPr>
            <p:ph type="pic" sz="quarter" idx="13" hasCustomPrompt="1"/>
          </p:nvPr>
        </p:nvSpPr>
        <p:spPr>
          <a:xfrm>
            <a:off x="6210300" y="0"/>
            <a:ext cx="5981700" cy="6858000"/>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2" name="Title 1">
            <a:extLst>
              <a:ext uri="{FF2B5EF4-FFF2-40B4-BE49-F238E27FC236}">
                <a16:creationId xmlns:a16="http://schemas.microsoft.com/office/drawing/2014/main" id="{8691776F-8976-490C-A8A6-7D91B90A06C2}"/>
              </a:ext>
            </a:extLst>
          </p:cNvPr>
          <p:cNvSpPr>
            <a:spLocks noGrp="1"/>
          </p:cNvSpPr>
          <p:nvPr>
            <p:ph type="title" hasCustomPrompt="1"/>
          </p:nvPr>
        </p:nvSpPr>
        <p:spPr>
          <a:xfrm>
            <a:off x="658811" y="657225"/>
            <a:ext cx="5319714" cy="532800"/>
          </a:xfrm>
        </p:spPr>
        <p:txBody>
          <a:bodyPr/>
          <a:lstStyle/>
          <a:p>
            <a:r>
              <a:rPr lang="en-GB" dirty="0"/>
              <a:t>Slide title</a:t>
            </a:r>
          </a:p>
        </p:txBody>
      </p:sp>
      <p:sp>
        <p:nvSpPr>
          <p:cNvPr id="10" name="Subtitle 2">
            <a:extLst>
              <a:ext uri="{FF2B5EF4-FFF2-40B4-BE49-F238E27FC236}">
                <a16:creationId xmlns:a16="http://schemas.microsoft.com/office/drawing/2014/main" id="{C33A2356-8DEE-4080-8A9C-B49575067F68}"/>
              </a:ext>
            </a:extLst>
          </p:cNvPr>
          <p:cNvSpPr>
            <a:spLocks noGrp="1"/>
          </p:cNvSpPr>
          <p:nvPr>
            <p:ph type="subTitle" idx="1" hasCustomPrompt="1"/>
          </p:nvPr>
        </p:nvSpPr>
        <p:spPr>
          <a:xfrm>
            <a:off x="658811" y="1306800"/>
            <a:ext cx="5319714"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dirty="0"/>
              <a:t>Optional heading</a:t>
            </a:r>
          </a:p>
        </p:txBody>
      </p:sp>
      <p:sp>
        <p:nvSpPr>
          <p:cNvPr id="3" name="Text Placeholder 2">
            <a:extLst>
              <a:ext uri="{FF2B5EF4-FFF2-40B4-BE49-F238E27FC236}">
                <a16:creationId xmlns:a16="http://schemas.microsoft.com/office/drawing/2014/main" id="{4CB4183B-83D1-4CB6-8A61-E23A5C30DC9B}"/>
              </a:ext>
            </a:extLst>
          </p:cNvPr>
          <p:cNvSpPr>
            <a:spLocks noGrp="1"/>
          </p:cNvSpPr>
          <p:nvPr>
            <p:ph type="body" sz="quarter" idx="25" hasCustomPrompt="1"/>
          </p:nvPr>
        </p:nvSpPr>
        <p:spPr>
          <a:xfrm>
            <a:off x="658813" y="1811337"/>
            <a:ext cx="5319712" cy="4103141"/>
          </a:xfrm>
        </p:spPr>
        <p:txBody>
          <a:bodyPr/>
          <a:lstStyle>
            <a:lvl1pPr>
              <a:defRPr/>
            </a:lvl1pPr>
            <a:lvl5pPr>
              <a:defRPr/>
            </a:lvl5pPr>
            <a:lvl6pPr>
              <a:defRPr>
                <a:solidFill>
                  <a:schemeClr val="accent1"/>
                </a:solidFill>
              </a:defRPr>
            </a:lvl6pPr>
            <a:lvl7pPr>
              <a:defRPr>
                <a:solidFill>
                  <a:schemeClr val="accent1"/>
                </a:solidFill>
              </a:defRPr>
            </a:lvl7pPr>
            <a:lvl8pPr>
              <a:defRPr/>
            </a:lvl8pPr>
            <a:lvl9pPr>
              <a:defRPr/>
            </a:lvl9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 level</a:t>
            </a:r>
          </a:p>
          <a:p>
            <a:pPr lvl="8"/>
            <a:r>
              <a:rPr lang="en-GB" dirty="0"/>
              <a:t>Ninth level</a:t>
            </a:r>
          </a:p>
        </p:txBody>
      </p:sp>
      <p:sp>
        <p:nvSpPr>
          <p:cNvPr id="4" name="Footer Placeholder 3">
            <a:extLst>
              <a:ext uri="{FF2B5EF4-FFF2-40B4-BE49-F238E27FC236}">
                <a16:creationId xmlns:a16="http://schemas.microsoft.com/office/drawing/2014/main" id="{5235D156-7C1E-46E5-86E8-2C76EDA14D72}"/>
              </a:ext>
            </a:extLst>
          </p:cNvPr>
          <p:cNvSpPr>
            <a:spLocks noGrp="1"/>
          </p:cNvSpPr>
          <p:nvPr>
            <p:ph type="ftr" sz="quarter" idx="26"/>
          </p:nvPr>
        </p:nvSpPr>
        <p:spPr/>
        <p:txBody>
          <a:bodyPr/>
          <a:lstStyle/>
          <a:p>
            <a:endParaRPr lang="en-GB" dirty="0"/>
          </a:p>
        </p:txBody>
      </p:sp>
      <p:sp>
        <p:nvSpPr>
          <p:cNvPr id="5" name="Slide Number Placeholder 4">
            <a:extLst>
              <a:ext uri="{FF2B5EF4-FFF2-40B4-BE49-F238E27FC236}">
                <a16:creationId xmlns:a16="http://schemas.microsoft.com/office/drawing/2014/main" id="{78528DD2-2CE1-49A4-B9BF-897CC02BB95A}"/>
              </a:ext>
            </a:extLst>
          </p:cNvPr>
          <p:cNvSpPr>
            <a:spLocks noGrp="1"/>
          </p:cNvSpPr>
          <p:nvPr>
            <p:ph type="sldNum" sz="quarter" idx="27"/>
          </p:nvPr>
        </p:nvSpPr>
        <p:spPr/>
        <p:txBody>
          <a:bodyPr/>
          <a:lstStyle/>
          <a:p>
            <a:fld id="{1BE232AB-0B06-425F-9ADD-32A9A3D01189}" type="slidenum">
              <a:rPr lang="en-GB" smtClean="0"/>
              <a:pPr/>
              <a:t>‹#›</a:t>
            </a:fld>
            <a:endParaRPr lang="en-GB" dirty="0"/>
          </a:p>
        </p:txBody>
      </p:sp>
      <p:sp>
        <p:nvSpPr>
          <p:cNvPr id="8" name="Copyright">
            <a:extLst>
              <a:ext uri="{FF2B5EF4-FFF2-40B4-BE49-F238E27FC236}">
                <a16:creationId xmlns:a16="http://schemas.microsoft.com/office/drawing/2014/main" id="{772E8618-79E2-441E-943F-50F0CC1684F4}"/>
              </a:ext>
            </a:extLst>
          </p:cNvPr>
          <p:cNvSpPr>
            <a:spLocks noGrp="1"/>
          </p:cNvSpPr>
          <p:nvPr>
            <p:ph type="body" sz="quarter" idx="28" hasCustomPrompt="1"/>
          </p:nvPr>
        </p:nvSpPr>
        <p:spPr>
          <a:xfrm rot="16200000">
            <a:off x="9291598" y="3929047"/>
            <a:ext cx="4356125"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Tree>
    <p:extLst>
      <p:ext uri="{BB962C8B-B14F-4D97-AF65-F5344CB8AC3E}">
        <p14:creationId xmlns:p14="http://schemas.microsoft.com/office/powerpoint/2010/main" val="8083164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KH version_Text + 1 image">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F5EC44DA-96B3-4536-A2BE-A4A4C39FEC2A}"/>
              </a:ext>
            </a:extLst>
          </p:cNvPr>
          <p:cNvSpPr>
            <a:spLocks noGrp="1"/>
          </p:cNvSpPr>
          <p:nvPr>
            <p:ph type="pic" sz="quarter" idx="13" hasCustomPrompt="1"/>
          </p:nvPr>
        </p:nvSpPr>
        <p:spPr>
          <a:xfrm>
            <a:off x="6210300" y="0"/>
            <a:ext cx="5981700" cy="6858000"/>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3" name="Text Placeholder 2">
            <a:extLst>
              <a:ext uri="{FF2B5EF4-FFF2-40B4-BE49-F238E27FC236}">
                <a16:creationId xmlns:a16="http://schemas.microsoft.com/office/drawing/2014/main" id="{4CB4183B-83D1-4CB6-8A61-E23A5C30DC9B}"/>
              </a:ext>
            </a:extLst>
          </p:cNvPr>
          <p:cNvSpPr>
            <a:spLocks noGrp="1"/>
          </p:cNvSpPr>
          <p:nvPr>
            <p:ph type="body" sz="quarter" idx="25" hasCustomPrompt="1"/>
          </p:nvPr>
        </p:nvSpPr>
        <p:spPr>
          <a:xfrm>
            <a:off x="658813" y="1811337"/>
            <a:ext cx="5319712" cy="4103141"/>
          </a:xfrm>
        </p:spPr>
        <p:txBody>
          <a:bodyPr/>
          <a:lstStyle>
            <a:lvl1pPr>
              <a:defRPr/>
            </a:lvl1pPr>
            <a:lvl5pPr>
              <a:defRPr/>
            </a:lvl5pPr>
            <a:lvl6pPr>
              <a:defRPr>
                <a:solidFill>
                  <a:schemeClr val="accent1"/>
                </a:solidFill>
              </a:defRPr>
            </a:lvl6pPr>
            <a:lvl7pPr>
              <a:defRPr>
                <a:solidFill>
                  <a:schemeClr val="accent1"/>
                </a:solidFill>
              </a:defRPr>
            </a:lvl7pPr>
            <a:lvl8pPr>
              <a:defRPr/>
            </a:lvl8pPr>
            <a:lvl9pPr>
              <a:defRPr/>
            </a:lvl9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 level</a:t>
            </a:r>
          </a:p>
          <a:p>
            <a:pPr lvl="8"/>
            <a:r>
              <a:rPr lang="en-GB" dirty="0"/>
              <a:t>Ninth level</a:t>
            </a:r>
          </a:p>
        </p:txBody>
      </p:sp>
      <p:sp>
        <p:nvSpPr>
          <p:cNvPr id="2" name="Title 1">
            <a:extLst>
              <a:ext uri="{FF2B5EF4-FFF2-40B4-BE49-F238E27FC236}">
                <a16:creationId xmlns:a16="http://schemas.microsoft.com/office/drawing/2014/main" id="{8691776F-8976-490C-A8A6-7D91B90A06C2}"/>
              </a:ext>
            </a:extLst>
          </p:cNvPr>
          <p:cNvSpPr>
            <a:spLocks noGrp="1"/>
          </p:cNvSpPr>
          <p:nvPr>
            <p:ph type="title" hasCustomPrompt="1"/>
          </p:nvPr>
        </p:nvSpPr>
        <p:spPr>
          <a:xfrm>
            <a:off x="658811" y="657225"/>
            <a:ext cx="5319714" cy="532800"/>
          </a:xfrm>
        </p:spPr>
        <p:txBody>
          <a:bodyPr/>
          <a:lstStyle/>
          <a:p>
            <a:r>
              <a:rPr lang="en-GB" dirty="0"/>
              <a:t>Slide title</a:t>
            </a:r>
          </a:p>
        </p:txBody>
      </p:sp>
      <p:sp>
        <p:nvSpPr>
          <p:cNvPr id="10" name="Subtitle 2">
            <a:extLst>
              <a:ext uri="{FF2B5EF4-FFF2-40B4-BE49-F238E27FC236}">
                <a16:creationId xmlns:a16="http://schemas.microsoft.com/office/drawing/2014/main" id="{C33A2356-8DEE-4080-8A9C-B49575067F68}"/>
              </a:ext>
            </a:extLst>
          </p:cNvPr>
          <p:cNvSpPr>
            <a:spLocks noGrp="1"/>
          </p:cNvSpPr>
          <p:nvPr>
            <p:ph type="subTitle" idx="1" hasCustomPrompt="1"/>
          </p:nvPr>
        </p:nvSpPr>
        <p:spPr>
          <a:xfrm>
            <a:off x="658811" y="1306800"/>
            <a:ext cx="5319714"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dirty="0"/>
              <a:t>Optional heading</a:t>
            </a:r>
          </a:p>
        </p:txBody>
      </p:sp>
      <p:sp>
        <p:nvSpPr>
          <p:cNvPr id="4" name="Footer Placeholder 3">
            <a:extLst>
              <a:ext uri="{FF2B5EF4-FFF2-40B4-BE49-F238E27FC236}">
                <a16:creationId xmlns:a16="http://schemas.microsoft.com/office/drawing/2014/main" id="{5235D156-7C1E-46E5-86E8-2C76EDA14D72}"/>
              </a:ext>
            </a:extLst>
          </p:cNvPr>
          <p:cNvSpPr>
            <a:spLocks noGrp="1"/>
          </p:cNvSpPr>
          <p:nvPr>
            <p:ph type="ftr" sz="quarter" idx="26"/>
          </p:nvPr>
        </p:nvSpPr>
        <p:spPr/>
        <p:txBody>
          <a:bodyPr/>
          <a:lstStyle/>
          <a:p>
            <a:endParaRPr lang="en-GB" dirty="0"/>
          </a:p>
        </p:txBody>
      </p:sp>
      <p:sp>
        <p:nvSpPr>
          <p:cNvPr id="5" name="Slide Number Placeholder 4">
            <a:extLst>
              <a:ext uri="{FF2B5EF4-FFF2-40B4-BE49-F238E27FC236}">
                <a16:creationId xmlns:a16="http://schemas.microsoft.com/office/drawing/2014/main" id="{78528DD2-2CE1-49A4-B9BF-897CC02BB95A}"/>
              </a:ext>
            </a:extLst>
          </p:cNvPr>
          <p:cNvSpPr>
            <a:spLocks noGrp="1"/>
          </p:cNvSpPr>
          <p:nvPr>
            <p:ph type="sldNum" sz="quarter" idx="27"/>
          </p:nvPr>
        </p:nvSpPr>
        <p:spPr/>
        <p:txBody>
          <a:bodyPr/>
          <a:lstStyle/>
          <a:p>
            <a:fld id="{1BE232AB-0B06-425F-9ADD-32A9A3D01189}" type="slidenum">
              <a:rPr lang="en-GB" smtClean="0"/>
              <a:pPr/>
              <a:t>‹#›</a:t>
            </a:fld>
            <a:endParaRPr lang="en-GB" dirty="0"/>
          </a:p>
        </p:txBody>
      </p:sp>
      <p:sp>
        <p:nvSpPr>
          <p:cNvPr id="9" name="Copyright">
            <a:extLst>
              <a:ext uri="{FF2B5EF4-FFF2-40B4-BE49-F238E27FC236}">
                <a16:creationId xmlns:a16="http://schemas.microsoft.com/office/drawing/2014/main" id="{CE23DF35-FFD6-46A0-BDB8-3327ABA5D765}"/>
              </a:ext>
            </a:extLst>
          </p:cNvPr>
          <p:cNvSpPr>
            <a:spLocks noGrp="1"/>
          </p:cNvSpPr>
          <p:nvPr>
            <p:ph type="body" sz="quarter" idx="28" hasCustomPrompt="1"/>
          </p:nvPr>
        </p:nvSpPr>
        <p:spPr>
          <a:xfrm rot="16200000">
            <a:off x="9742702" y="4422823"/>
            <a:ext cx="4356125"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Tree>
    <p:extLst>
      <p:ext uri="{BB962C8B-B14F-4D97-AF65-F5344CB8AC3E}">
        <p14:creationId xmlns:p14="http://schemas.microsoft.com/office/powerpoint/2010/main" val="18852543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 2 images landscap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35EABB-8A76-47B7-8380-C074F1F48FE0}"/>
              </a:ext>
            </a:extLst>
          </p:cNvPr>
          <p:cNvSpPr>
            <a:spLocks noGrp="1"/>
          </p:cNvSpPr>
          <p:nvPr>
            <p:ph type="title" hasCustomPrompt="1"/>
          </p:nvPr>
        </p:nvSpPr>
        <p:spPr>
          <a:xfrm>
            <a:off x="658811" y="657225"/>
            <a:ext cx="5319714" cy="532800"/>
          </a:xfrm>
        </p:spPr>
        <p:txBody>
          <a:bodyPr/>
          <a:lstStyle/>
          <a:p>
            <a:r>
              <a:rPr lang="en-GB" dirty="0"/>
              <a:t>Slide title</a:t>
            </a:r>
          </a:p>
        </p:txBody>
      </p:sp>
      <p:sp>
        <p:nvSpPr>
          <p:cNvPr id="13" name="Subtitle 2">
            <a:extLst>
              <a:ext uri="{FF2B5EF4-FFF2-40B4-BE49-F238E27FC236}">
                <a16:creationId xmlns:a16="http://schemas.microsoft.com/office/drawing/2014/main" id="{C99280FD-79BD-466C-AAFB-08DF3DCD1E17}"/>
              </a:ext>
            </a:extLst>
          </p:cNvPr>
          <p:cNvSpPr>
            <a:spLocks noGrp="1"/>
          </p:cNvSpPr>
          <p:nvPr>
            <p:ph type="subTitle" idx="1" hasCustomPrompt="1"/>
          </p:nvPr>
        </p:nvSpPr>
        <p:spPr>
          <a:xfrm>
            <a:off x="658811" y="1306800"/>
            <a:ext cx="5319712"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dirty="0"/>
              <a:t>Optional heading</a:t>
            </a:r>
          </a:p>
        </p:txBody>
      </p:sp>
      <p:sp>
        <p:nvSpPr>
          <p:cNvPr id="14" name="Text Placeholder 2">
            <a:extLst>
              <a:ext uri="{FF2B5EF4-FFF2-40B4-BE49-F238E27FC236}">
                <a16:creationId xmlns:a16="http://schemas.microsoft.com/office/drawing/2014/main" id="{1B4759FA-0DD1-4D6E-BF7F-14EB13925F96}"/>
              </a:ext>
            </a:extLst>
          </p:cNvPr>
          <p:cNvSpPr>
            <a:spLocks noGrp="1"/>
          </p:cNvSpPr>
          <p:nvPr>
            <p:ph type="body" sz="quarter" idx="26" hasCustomPrompt="1"/>
          </p:nvPr>
        </p:nvSpPr>
        <p:spPr>
          <a:xfrm>
            <a:off x="658813" y="1811337"/>
            <a:ext cx="5319712" cy="4103141"/>
          </a:xfrm>
        </p:spPr>
        <p:txBody>
          <a:bodyPr/>
          <a:lstStyle>
            <a:lvl1pPr>
              <a:defRPr/>
            </a:lvl1pPr>
            <a:lvl5pPr>
              <a:defRPr/>
            </a:lvl5pPr>
            <a:lvl6pPr>
              <a:defRPr>
                <a:solidFill>
                  <a:schemeClr val="accent1"/>
                </a:solidFill>
              </a:defRPr>
            </a:lvl6pPr>
            <a:lvl7pPr>
              <a:defRPr>
                <a:solidFill>
                  <a:schemeClr val="accent1"/>
                </a:solidFill>
              </a:defRPr>
            </a:lvl7pPr>
            <a:lvl8pPr>
              <a:defRPr/>
            </a:lvl8pPr>
            <a:lvl9pPr>
              <a:defRPr/>
            </a:lvl9pPr>
          </a:lstStyle>
          <a:p>
            <a:pPr lvl="0"/>
            <a:r>
              <a:rPr lang="en-GB" dirty="0"/>
              <a:t>Click to add text </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 level</a:t>
            </a:r>
          </a:p>
          <a:p>
            <a:pPr lvl="8"/>
            <a:r>
              <a:rPr lang="en-GB" dirty="0"/>
              <a:t>Ninth level</a:t>
            </a:r>
          </a:p>
        </p:txBody>
      </p:sp>
      <p:sp>
        <p:nvSpPr>
          <p:cNvPr id="11" name="Picture Placeholder 16">
            <a:extLst>
              <a:ext uri="{FF2B5EF4-FFF2-40B4-BE49-F238E27FC236}">
                <a16:creationId xmlns:a16="http://schemas.microsoft.com/office/drawing/2014/main" id="{3B17FFEE-D7A4-4855-A18E-9969456E643B}"/>
              </a:ext>
            </a:extLst>
          </p:cNvPr>
          <p:cNvSpPr>
            <a:spLocks noGrp="1"/>
          </p:cNvSpPr>
          <p:nvPr>
            <p:ph type="pic" sz="quarter" idx="13" hasCustomPrompt="1"/>
          </p:nvPr>
        </p:nvSpPr>
        <p:spPr>
          <a:xfrm>
            <a:off x="6213476" y="0"/>
            <a:ext cx="5978523" cy="3429000"/>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8" name="Picture Placeholder 16">
            <a:extLst>
              <a:ext uri="{FF2B5EF4-FFF2-40B4-BE49-F238E27FC236}">
                <a16:creationId xmlns:a16="http://schemas.microsoft.com/office/drawing/2014/main" id="{7CB25805-C566-44A1-98AB-CECD25417C63}"/>
              </a:ext>
            </a:extLst>
          </p:cNvPr>
          <p:cNvSpPr>
            <a:spLocks noGrp="1"/>
          </p:cNvSpPr>
          <p:nvPr>
            <p:ph type="pic" sz="quarter" idx="15" hasCustomPrompt="1"/>
          </p:nvPr>
        </p:nvSpPr>
        <p:spPr>
          <a:xfrm>
            <a:off x="6213476" y="3429000"/>
            <a:ext cx="5978523" cy="3424334"/>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2" name="Footer Placeholder 1">
            <a:extLst>
              <a:ext uri="{FF2B5EF4-FFF2-40B4-BE49-F238E27FC236}">
                <a16:creationId xmlns:a16="http://schemas.microsoft.com/office/drawing/2014/main" id="{6674055C-F3A6-40AD-8C7B-A449B8CB9671}"/>
              </a:ext>
            </a:extLst>
          </p:cNvPr>
          <p:cNvSpPr>
            <a:spLocks noGrp="1"/>
          </p:cNvSpPr>
          <p:nvPr>
            <p:ph type="ftr" sz="quarter" idx="27"/>
          </p:nvPr>
        </p:nvSpPr>
        <p:spPr/>
        <p:txBody>
          <a:bodyPr/>
          <a:lstStyle/>
          <a:p>
            <a:endParaRPr lang="en-GB" dirty="0"/>
          </a:p>
        </p:txBody>
      </p:sp>
      <p:sp>
        <p:nvSpPr>
          <p:cNvPr id="3" name="Slide Number Placeholder 2">
            <a:extLst>
              <a:ext uri="{FF2B5EF4-FFF2-40B4-BE49-F238E27FC236}">
                <a16:creationId xmlns:a16="http://schemas.microsoft.com/office/drawing/2014/main" id="{B14FD4DE-7E00-4C85-8E46-386DA1F1C929}"/>
              </a:ext>
            </a:extLst>
          </p:cNvPr>
          <p:cNvSpPr>
            <a:spLocks noGrp="1"/>
          </p:cNvSpPr>
          <p:nvPr>
            <p:ph type="sldNum" sz="quarter" idx="28"/>
          </p:nvPr>
        </p:nvSpPr>
        <p:spPr/>
        <p:txBody>
          <a:bodyPr/>
          <a:lstStyle/>
          <a:p>
            <a:fld id="{1BE232AB-0B06-425F-9ADD-32A9A3D01189}" type="slidenum">
              <a:rPr lang="en-GB" smtClean="0"/>
              <a:pPr/>
              <a:t>‹#›</a:t>
            </a:fld>
            <a:endParaRPr lang="en-GB" dirty="0"/>
          </a:p>
        </p:txBody>
      </p:sp>
      <p:sp>
        <p:nvSpPr>
          <p:cNvPr id="15" name="Copyright">
            <a:extLst>
              <a:ext uri="{FF2B5EF4-FFF2-40B4-BE49-F238E27FC236}">
                <a16:creationId xmlns:a16="http://schemas.microsoft.com/office/drawing/2014/main" id="{A4A7345B-4D74-49C1-930D-4BBB5DA9EEB3}"/>
              </a:ext>
            </a:extLst>
          </p:cNvPr>
          <p:cNvSpPr>
            <a:spLocks noGrp="1"/>
          </p:cNvSpPr>
          <p:nvPr>
            <p:ph type="body" sz="quarter" idx="29" hasCustomPrompt="1"/>
          </p:nvPr>
        </p:nvSpPr>
        <p:spPr>
          <a:xfrm rot="16200000">
            <a:off x="10480764" y="5160885"/>
            <a:ext cx="288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
        <p:nvSpPr>
          <p:cNvPr id="18" name="Copyright">
            <a:extLst>
              <a:ext uri="{FF2B5EF4-FFF2-40B4-BE49-F238E27FC236}">
                <a16:creationId xmlns:a16="http://schemas.microsoft.com/office/drawing/2014/main" id="{54D6592C-B81E-4F2C-B832-B37C57FA122A}"/>
              </a:ext>
            </a:extLst>
          </p:cNvPr>
          <p:cNvSpPr>
            <a:spLocks noGrp="1"/>
          </p:cNvSpPr>
          <p:nvPr>
            <p:ph type="body" sz="quarter" idx="30" hasCustomPrompt="1"/>
          </p:nvPr>
        </p:nvSpPr>
        <p:spPr>
          <a:xfrm rot="16200000">
            <a:off x="10480765" y="1753221"/>
            <a:ext cx="288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Tree>
    <p:extLst>
      <p:ext uri="{BB962C8B-B14F-4D97-AF65-F5344CB8AC3E}">
        <p14:creationId xmlns:p14="http://schemas.microsoft.com/office/powerpoint/2010/main" val="38132241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 2 images portrai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35EABB-8A76-47B7-8380-C074F1F48FE0}"/>
              </a:ext>
            </a:extLst>
          </p:cNvPr>
          <p:cNvSpPr>
            <a:spLocks noGrp="1"/>
          </p:cNvSpPr>
          <p:nvPr>
            <p:ph type="title" hasCustomPrompt="1"/>
          </p:nvPr>
        </p:nvSpPr>
        <p:spPr>
          <a:xfrm>
            <a:off x="658811" y="657225"/>
            <a:ext cx="5319714" cy="532800"/>
          </a:xfrm>
        </p:spPr>
        <p:txBody>
          <a:bodyPr/>
          <a:lstStyle/>
          <a:p>
            <a:r>
              <a:rPr lang="en-GB" dirty="0"/>
              <a:t>Slide title</a:t>
            </a:r>
          </a:p>
        </p:txBody>
      </p:sp>
      <p:sp>
        <p:nvSpPr>
          <p:cNvPr id="13" name="Subtitle 2">
            <a:extLst>
              <a:ext uri="{FF2B5EF4-FFF2-40B4-BE49-F238E27FC236}">
                <a16:creationId xmlns:a16="http://schemas.microsoft.com/office/drawing/2014/main" id="{C99280FD-79BD-466C-AAFB-08DF3DCD1E17}"/>
              </a:ext>
            </a:extLst>
          </p:cNvPr>
          <p:cNvSpPr>
            <a:spLocks noGrp="1"/>
          </p:cNvSpPr>
          <p:nvPr>
            <p:ph type="subTitle" idx="1" hasCustomPrompt="1"/>
          </p:nvPr>
        </p:nvSpPr>
        <p:spPr>
          <a:xfrm>
            <a:off x="658811" y="1306800"/>
            <a:ext cx="5319712"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dirty="0"/>
              <a:t>Optional heading</a:t>
            </a:r>
          </a:p>
        </p:txBody>
      </p:sp>
      <p:sp>
        <p:nvSpPr>
          <p:cNvPr id="14" name="Text Placeholder 2">
            <a:extLst>
              <a:ext uri="{FF2B5EF4-FFF2-40B4-BE49-F238E27FC236}">
                <a16:creationId xmlns:a16="http://schemas.microsoft.com/office/drawing/2014/main" id="{1B4759FA-0DD1-4D6E-BF7F-14EB13925F96}"/>
              </a:ext>
            </a:extLst>
          </p:cNvPr>
          <p:cNvSpPr>
            <a:spLocks noGrp="1"/>
          </p:cNvSpPr>
          <p:nvPr>
            <p:ph type="body" sz="quarter" idx="26" hasCustomPrompt="1"/>
          </p:nvPr>
        </p:nvSpPr>
        <p:spPr>
          <a:xfrm>
            <a:off x="658813" y="1811337"/>
            <a:ext cx="5319712" cy="4103141"/>
          </a:xfrm>
        </p:spPr>
        <p:txBody>
          <a:bodyPr/>
          <a:lstStyle>
            <a:lvl1pPr>
              <a:defRPr/>
            </a:lvl1pPr>
            <a:lvl5pPr>
              <a:defRPr/>
            </a:lvl5pPr>
            <a:lvl6pPr>
              <a:defRPr>
                <a:solidFill>
                  <a:schemeClr val="accent1"/>
                </a:solidFill>
              </a:defRPr>
            </a:lvl6pPr>
            <a:lvl7pPr>
              <a:defRPr>
                <a:solidFill>
                  <a:schemeClr val="accent1"/>
                </a:solidFill>
              </a:defRPr>
            </a:lvl7pPr>
            <a:lvl8pPr>
              <a:defRPr/>
            </a:lvl8pPr>
            <a:lvl9pPr>
              <a:defRPr/>
            </a:lvl9pPr>
          </a:lstStyle>
          <a:p>
            <a:pPr lvl="0"/>
            <a:r>
              <a:rPr lang="en-GB" dirty="0"/>
              <a:t>Click to add text </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 level</a:t>
            </a:r>
          </a:p>
          <a:p>
            <a:pPr lvl="8"/>
            <a:r>
              <a:rPr lang="en-GB" dirty="0"/>
              <a:t>Ninth level</a:t>
            </a:r>
          </a:p>
        </p:txBody>
      </p:sp>
      <p:sp>
        <p:nvSpPr>
          <p:cNvPr id="11" name="Picture Placeholder 16">
            <a:extLst>
              <a:ext uri="{FF2B5EF4-FFF2-40B4-BE49-F238E27FC236}">
                <a16:creationId xmlns:a16="http://schemas.microsoft.com/office/drawing/2014/main" id="{3B17FFEE-D7A4-4855-A18E-9969456E643B}"/>
              </a:ext>
            </a:extLst>
          </p:cNvPr>
          <p:cNvSpPr>
            <a:spLocks noGrp="1"/>
          </p:cNvSpPr>
          <p:nvPr>
            <p:ph type="pic" sz="quarter" idx="13" hasCustomPrompt="1"/>
          </p:nvPr>
        </p:nvSpPr>
        <p:spPr>
          <a:xfrm>
            <a:off x="6213477" y="4666"/>
            <a:ext cx="2988000" cy="6853334"/>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8" name="Picture Placeholder 16">
            <a:extLst>
              <a:ext uri="{FF2B5EF4-FFF2-40B4-BE49-F238E27FC236}">
                <a16:creationId xmlns:a16="http://schemas.microsoft.com/office/drawing/2014/main" id="{7CB25805-C566-44A1-98AB-CECD25417C63}"/>
              </a:ext>
            </a:extLst>
          </p:cNvPr>
          <p:cNvSpPr>
            <a:spLocks noGrp="1"/>
          </p:cNvSpPr>
          <p:nvPr>
            <p:ph type="pic" sz="quarter" idx="15" hasCustomPrompt="1"/>
          </p:nvPr>
        </p:nvSpPr>
        <p:spPr>
          <a:xfrm>
            <a:off x="9201477" y="0"/>
            <a:ext cx="2988000" cy="6853334"/>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2" name="Footer Placeholder 1">
            <a:extLst>
              <a:ext uri="{FF2B5EF4-FFF2-40B4-BE49-F238E27FC236}">
                <a16:creationId xmlns:a16="http://schemas.microsoft.com/office/drawing/2014/main" id="{6674055C-F3A6-40AD-8C7B-A449B8CB9671}"/>
              </a:ext>
            </a:extLst>
          </p:cNvPr>
          <p:cNvSpPr>
            <a:spLocks noGrp="1"/>
          </p:cNvSpPr>
          <p:nvPr>
            <p:ph type="ftr" sz="quarter" idx="27"/>
          </p:nvPr>
        </p:nvSpPr>
        <p:spPr/>
        <p:txBody>
          <a:bodyPr/>
          <a:lstStyle/>
          <a:p>
            <a:endParaRPr lang="en-GB" dirty="0"/>
          </a:p>
        </p:txBody>
      </p:sp>
      <p:sp>
        <p:nvSpPr>
          <p:cNvPr id="3" name="Slide Number Placeholder 2">
            <a:extLst>
              <a:ext uri="{FF2B5EF4-FFF2-40B4-BE49-F238E27FC236}">
                <a16:creationId xmlns:a16="http://schemas.microsoft.com/office/drawing/2014/main" id="{B14FD4DE-7E00-4C85-8E46-386DA1F1C929}"/>
              </a:ext>
            </a:extLst>
          </p:cNvPr>
          <p:cNvSpPr>
            <a:spLocks noGrp="1"/>
          </p:cNvSpPr>
          <p:nvPr>
            <p:ph type="sldNum" sz="quarter" idx="28"/>
          </p:nvPr>
        </p:nvSpPr>
        <p:spPr/>
        <p:txBody>
          <a:bodyPr/>
          <a:lstStyle/>
          <a:p>
            <a:fld id="{1BE232AB-0B06-425F-9ADD-32A9A3D01189}" type="slidenum">
              <a:rPr lang="en-GB" smtClean="0"/>
              <a:pPr/>
              <a:t>‹#›</a:t>
            </a:fld>
            <a:endParaRPr lang="en-GB" dirty="0"/>
          </a:p>
        </p:txBody>
      </p:sp>
      <p:sp>
        <p:nvSpPr>
          <p:cNvPr id="12" name="Copyright">
            <a:extLst>
              <a:ext uri="{FF2B5EF4-FFF2-40B4-BE49-F238E27FC236}">
                <a16:creationId xmlns:a16="http://schemas.microsoft.com/office/drawing/2014/main" id="{02980B71-BDCC-4079-B6D7-3CC746B41488}"/>
              </a:ext>
            </a:extLst>
          </p:cNvPr>
          <p:cNvSpPr>
            <a:spLocks noGrp="1"/>
          </p:cNvSpPr>
          <p:nvPr>
            <p:ph type="body" sz="quarter" idx="29" hasCustomPrompt="1"/>
          </p:nvPr>
        </p:nvSpPr>
        <p:spPr>
          <a:xfrm rot="16200000">
            <a:off x="9742702" y="4422823"/>
            <a:ext cx="4356125"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
        <p:nvSpPr>
          <p:cNvPr id="15" name="Copyright">
            <a:extLst>
              <a:ext uri="{FF2B5EF4-FFF2-40B4-BE49-F238E27FC236}">
                <a16:creationId xmlns:a16="http://schemas.microsoft.com/office/drawing/2014/main" id="{A91B7738-066C-4911-AC10-569A55E17FD6}"/>
              </a:ext>
            </a:extLst>
          </p:cNvPr>
          <p:cNvSpPr>
            <a:spLocks noGrp="1"/>
          </p:cNvSpPr>
          <p:nvPr>
            <p:ph type="body" sz="quarter" idx="30" hasCustomPrompt="1"/>
          </p:nvPr>
        </p:nvSpPr>
        <p:spPr>
          <a:xfrm rot="16200000">
            <a:off x="6816453" y="4422823"/>
            <a:ext cx="4356125"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Tree>
    <p:extLst>
      <p:ext uri="{BB962C8B-B14F-4D97-AF65-F5344CB8AC3E}">
        <p14:creationId xmlns:p14="http://schemas.microsoft.com/office/powerpoint/2010/main" val="7169061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 4 image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35EABB-8A76-47B7-8380-C074F1F48FE0}"/>
              </a:ext>
            </a:extLst>
          </p:cNvPr>
          <p:cNvSpPr>
            <a:spLocks noGrp="1"/>
          </p:cNvSpPr>
          <p:nvPr>
            <p:ph type="title" hasCustomPrompt="1"/>
          </p:nvPr>
        </p:nvSpPr>
        <p:spPr>
          <a:xfrm>
            <a:off x="658811" y="657225"/>
            <a:ext cx="5319714" cy="532800"/>
          </a:xfrm>
        </p:spPr>
        <p:txBody>
          <a:bodyPr/>
          <a:lstStyle/>
          <a:p>
            <a:r>
              <a:rPr lang="en-GB" dirty="0"/>
              <a:t>Slide title</a:t>
            </a:r>
          </a:p>
        </p:txBody>
      </p:sp>
      <p:sp>
        <p:nvSpPr>
          <p:cNvPr id="13" name="Subtitle 2">
            <a:extLst>
              <a:ext uri="{FF2B5EF4-FFF2-40B4-BE49-F238E27FC236}">
                <a16:creationId xmlns:a16="http://schemas.microsoft.com/office/drawing/2014/main" id="{C99280FD-79BD-466C-AAFB-08DF3DCD1E17}"/>
              </a:ext>
            </a:extLst>
          </p:cNvPr>
          <p:cNvSpPr>
            <a:spLocks noGrp="1"/>
          </p:cNvSpPr>
          <p:nvPr>
            <p:ph type="subTitle" idx="1" hasCustomPrompt="1"/>
          </p:nvPr>
        </p:nvSpPr>
        <p:spPr>
          <a:xfrm>
            <a:off x="658811" y="1306800"/>
            <a:ext cx="5319712"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dirty="0"/>
              <a:t>Optional heading</a:t>
            </a:r>
          </a:p>
        </p:txBody>
      </p:sp>
      <p:sp>
        <p:nvSpPr>
          <p:cNvPr id="14" name="Text Placeholder 2">
            <a:extLst>
              <a:ext uri="{FF2B5EF4-FFF2-40B4-BE49-F238E27FC236}">
                <a16:creationId xmlns:a16="http://schemas.microsoft.com/office/drawing/2014/main" id="{1B4759FA-0DD1-4D6E-BF7F-14EB13925F96}"/>
              </a:ext>
            </a:extLst>
          </p:cNvPr>
          <p:cNvSpPr>
            <a:spLocks noGrp="1"/>
          </p:cNvSpPr>
          <p:nvPr>
            <p:ph type="body" sz="quarter" idx="26" hasCustomPrompt="1"/>
          </p:nvPr>
        </p:nvSpPr>
        <p:spPr>
          <a:xfrm>
            <a:off x="658813" y="1811337"/>
            <a:ext cx="5319712" cy="4103141"/>
          </a:xfrm>
        </p:spPr>
        <p:txBody>
          <a:bodyPr/>
          <a:lstStyle>
            <a:lvl1pPr>
              <a:defRPr/>
            </a:lvl1pPr>
            <a:lvl5pPr>
              <a:defRPr/>
            </a:lvl5pPr>
            <a:lvl6pPr>
              <a:defRPr>
                <a:solidFill>
                  <a:schemeClr val="accent1"/>
                </a:solidFill>
              </a:defRPr>
            </a:lvl6pPr>
            <a:lvl7pPr>
              <a:defRPr>
                <a:solidFill>
                  <a:schemeClr val="accent1"/>
                </a:solidFill>
              </a:defRPr>
            </a:lvl7pPr>
            <a:lvl8pPr>
              <a:defRPr/>
            </a:lvl8pPr>
            <a:lvl9pPr>
              <a:defRPr/>
            </a:lvl9pPr>
          </a:lstStyle>
          <a:p>
            <a:pPr lvl="0"/>
            <a:r>
              <a:rPr lang="en-GB" dirty="0"/>
              <a:t>Click to add text </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 level</a:t>
            </a:r>
          </a:p>
          <a:p>
            <a:pPr lvl="8"/>
            <a:r>
              <a:rPr lang="en-GB" dirty="0"/>
              <a:t>Ninth level</a:t>
            </a:r>
          </a:p>
        </p:txBody>
      </p:sp>
      <p:sp>
        <p:nvSpPr>
          <p:cNvPr id="11" name="Picture Placeholder 16">
            <a:extLst>
              <a:ext uri="{FF2B5EF4-FFF2-40B4-BE49-F238E27FC236}">
                <a16:creationId xmlns:a16="http://schemas.microsoft.com/office/drawing/2014/main" id="{3B17FFEE-D7A4-4855-A18E-9969456E643B}"/>
              </a:ext>
            </a:extLst>
          </p:cNvPr>
          <p:cNvSpPr>
            <a:spLocks noGrp="1"/>
          </p:cNvSpPr>
          <p:nvPr>
            <p:ph type="pic" sz="quarter" idx="13" hasCustomPrompt="1"/>
          </p:nvPr>
        </p:nvSpPr>
        <p:spPr>
          <a:xfrm>
            <a:off x="6219019" y="0"/>
            <a:ext cx="2988000" cy="3430800"/>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8" name="Picture Placeholder 16">
            <a:extLst>
              <a:ext uri="{FF2B5EF4-FFF2-40B4-BE49-F238E27FC236}">
                <a16:creationId xmlns:a16="http://schemas.microsoft.com/office/drawing/2014/main" id="{7CB25805-C566-44A1-98AB-CECD25417C63}"/>
              </a:ext>
            </a:extLst>
          </p:cNvPr>
          <p:cNvSpPr>
            <a:spLocks noGrp="1"/>
          </p:cNvSpPr>
          <p:nvPr>
            <p:ph type="pic" sz="quarter" idx="15" hasCustomPrompt="1"/>
          </p:nvPr>
        </p:nvSpPr>
        <p:spPr>
          <a:xfrm>
            <a:off x="9201477" y="13998"/>
            <a:ext cx="2988000" cy="3430800"/>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2" name="Footer Placeholder 1">
            <a:extLst>
              <a:ext uri="{FF2B5EF4-FFF2-40B4-BE49-F238E27FC236}">
                <a16:creationId xmlns:a16="http://schemas.microsoft.com/office/drawing/2014/main" id="{6674055C-F3A6-40AD-8C7B-A449B8CB9671}"/>
              </a:ext>
            </a:extLst>
          </p:cNvPr>
          <p:cNvSpPr>
            <a:spLocks noGrp="1"/>
          </p:cNvSpPr>
          <p:nvPr>
            <p:ph type="ftr" sz="quarter" idx="27"/>
          </p:nvPr>
        </p:nvSpPr>
        <p:spPr/>
        <p:txBody>
          <a:bodyPr/>
          <a:lstStyle/>
          <a:p>
            <a:endParaRPr lang="en-GB" dirty="0"/>
          </a:p>
        </p:txBody>
      </p:sp>
      <p:sp>
        <p:nvSpPr>
          <p:cNvPr id="3" name="Slide Number Placeholder 2">
            <a:extLst>
              <a:ext uri="{FF2B5EF4-FFF2-40B4-BE49-F238E27FC236}">
                <a16:creationId xmlns:a16="http://schemas.microsoft.com/office/drawing/2014/main" id="{B14FD4DE-7E00-4C85-8E46-386DA1F1C929}"/>
              </a:ext>
            </a:extLst>
          </p:cNvPr>
          <p:cNvSpPr>
            <a:spLocks noGrp="1"/>
          </p:cNvSpPr>
          <p:nvPr>
            <p:ph type="sldNum" sz="quarter" idx="28"/>
          </p:nvPr>
        </p:nvSpPr>
        <p:spPr/>
        <p:txBody>
          <a:bodyPr/>
          <a:lstStyle/>
          <a:p>
            <a:fld id="{1BE232AB-0B06-425F-9ADD-32A9A3D01189}" type="slidenum">
              <a:rPr lang="en-GB" smtClean="0"/>
              <a:pPr/>
              <a:t>‹#›</a:t>
            </a:fld>
            <a:endParaRPr lang="en-GB" dirty="0"/>
          </a:p>
        </p:txBody>
      </p:sp>
      <p:sp>
        <p:nvSpPr>
          <p:cNvPr id="12" name="Picture Placeholder 2">
            <a:extLst>
              <a:ext uri="{FF2B5EF4-FFF2-40B4-BE49-F238E27FC236}">
                <a16:creationId xmlns:a16="http://schemas.microsoft.com/office/drawing/2014/main" id="{CFF9D9D6-58B5-43C0-812B-30CAFE4D7A11}"/>
              </a:ext>
            </a:extLst>
          </p:cNvPr>
          <p:cNvSpPr>
            <a:spLocks noGrp="1"/>
          </p:cNvSpPr>
          <p:nvPr>
            <p:ph type="pic" sz="quarter" idx="46" hasCustomPrompt="1"/>
          </p:nvPr>
        </p:nvSpPr>
        <p:spPr>
          <a:xfrm>
            <a:off x="6219019" y="3427200"/>
            <a:ext cx="2988000" cy="3430800"/>
          </a:xfrm>
          <a:prstGeom prst="rect">
            <a:avLst/>
          </a:prstGeom>
          <a:solidFill>
            <a:schemeClr val="bg1">
              <a:lumMod val="95000"/>
            </a:schemeClr>
          </a:solidFill>
        </p:spPr>
        <p:txBody>
          <a:bodyPr tIns="504000" anchor="ctr">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15" name="Picture Placeholder 2">
            <a:extLst>
              <a:ext uri="{FF2B5EF4-FFF2-40B4-BE49-F238E27FC236}">
                <a16:creationId xmlns:a16="http://schemas.microsoft.com/office/drawing/2014/main" id="{DD61791A-6DA9-49D9-9AB4-C7E28CACC509}"/>
              </a:ext>
            </a:extLst>
          </p:cNvPr>
          <p:cNvSpPr>
            <a:spLocks noGrp="1"/>
          </p:cNvSpPr>
          <p:nvPr>
            <p:ph type="pic" sz="quarter" idx="49" hasCustomPrompt="1"/>
          </p:nvPr>
        </p:nvSpPr>
        <p:spPr>
          <a:xfrm>
            <a:off x="9204000" y="3427200"/>
            <a:ext cx="2988000" cy="3430800"/>
          </a:xfrm>
          <a:prstGeom prst="rect">
            <a:avLst/>
          </a:prstGeom>
          <a:solidFill>
            <a:schemeClr val="bg1">
              <a:lumMod val="95000"/>
            </a:schemeClr>
          </a:solidFill>
        </p:spPr>
        <p:txBody>
          <a:bodyPr tIns="504000" anchor="ctr">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20" name="Copyright">
            <a:extLst>
              <a:ext uri="{FF2B5EF4-FFF2-40B4-BE49-F238E27FC236}">
                <a16:creationId xmlns:a16="http://schemas.microsoft.com/office/drawing/2014/main" id="{C6A9BF4B-165D-4233-A4AE-023A5ABBEDE2}"/>
              </a:ext>
            </a:extLst>
          </p:cNvPr>
          <p:cNvSpPr>
            <a:spLocks noGrp="1"/>
          </p:cNvSpPr>
          <p:nvPr>
            <p:ph type="body" sz="quarter" idx="29" hasCustomPrompt="1"/>
          </p:nvPr>
        </p:nvSpPr>
        <p:spPr>
          <a:xfrm rot="16200000">
            <a:off x="10480764" y="5160885"/>
            <a:ext cx="288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
        <p:nvSpPr>
          <p:cNvPr id="21" name="Copyright">
            <a:extLst>
              <a:ext uri="{FF2B5EF4-FFF2-40B4-BE49-F238E27FC236}">
                <a16:creationId xmlns:a16="http://schemas.microsoft.com/office/drawing/2014/main" id="{8F8B7E56-553E-4DA9-BD1C-5D50952E0DCF}"/>
              </a:ext>
            </a:extLst>
          </p:cNvPr>
          <p:cNvSpPr>
            <a:spLocks noGrp="1"/>
          </p:cNvSpPr>
          <p:nvPr>
            <p:ph type="body" sz="quarter" idx="30" hasCustomPrompt="1"/>
          </p:nvPr>
        </p:nvSpPr>
        <p:spPr>
          <a:xfrm rot="16200000">
            <a:off x="7554515" y="5160885"/>
            <a:ext cx="288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
        <p:nvSpPr>
          <p:cNvPr id="22" name="Copyright">
            <a:extLst>
              <a:ext uri="{FF2B5EF4-FFF2-40B4-BE49-F238E27FC236}">
                <a16:creationId xmlns:a16="http://schemas.microsoft.com/office/drawing/2014/main" id="{34CEC00F-8512-460C-9061-435C1FC758AA}"/>
              </a:ext>
            </a:extLst>
          </p:cNvPr>
          <p:cNvSpPr>
            <a:spLocks noGrp="1"/>
          </p:cNvSpPr>
          <p:nvPr>
            <p:ph type="body" sz="quarter" idx="50" hasCustomPrompt="1"/>
          </p:nvPr>
        </p:nvSpPr>
        <p:spPr>
          <a:xfrm rot="16200000">
            <a:off x="10480765" y="1805037"/>
            <a:ext cx="288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
        <p:nvSpPr>
          <p:cNvPr id="23" name="Copyright">
            <a:extLst>
              <a:ext uri="{FF2B5EF4-FFF2-40B4-BE49-F238E27FC236}">
                <a16:creationId xmlns:a16="http://schemas.microsoft.com/office/drawing/2014/main" id="{CC1F608D-03EF-4B00-A8C1-A5D9080D1FE8}"/>
              </a:ext>
            </a:extLst>
          </p:cNvPr>
          <p:cNvSpPr>
            <a:spLocks noGrp="1"/>
          </p:cNvSpPr>
          <p:nvPr>
            <p:ph type="body" sz="quarter" idx="51" hasCustomPrompt="1"/>
          </p:nvPr>
        </p:nvSpPr>
        <p:spPr>
          <a:xfrm rot="16200000">
            <a:off x="7554516" y="1805037"/>
            <a:ext cx="288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Tree>
    <p:extLst>
      <p:ext uri="{BB962C8B-B14F-4D97-AF65-F5344CB8AC3E}">
        <p14:creationId xmlns:p14="http://schemas.microsoft.com/office/powerpoint/2010/main" val="35480083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 6 image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35EABB-8A76-47B7-8380-C074F1F48FE0}"/>
              </a:ext>
            </a:extLst>
          </p:cNvPr>
          <p:cNvSpPr>
            <a:spLocks noGrp="1"/>
          </p:cNvSpPr>
          <p:nvPr>
            <p:ph type="title" hasCustomPrompt="1"/>
          </p:nvPr>
        </p:nvSpPr>
        <p:spPr>
          <a:xfrm>
            <a:off x="658811" y="657225"/>
            <a:ext cx="5319714" cy="532800"/>
          </a:xfrm>
        </p:spPr>
        <p:txBody>
          <a:bodyPr/>
          <a:lstStyle/>
          <a:p>
            <a:r>
              <a:rPr lang="en-GB" dirty="0"/>
              <a:t>Slide title</a:t>
            </a:r>
          </a:p>
        </p:txBody>
      </p:sp>
      <p:sp>
        <p:nvSpPr>
          <p:cNvPr id="13" name="Subtitle 2">
            <a:extLst>
              <a:ext uri="{FF2B5EF4-FFF2-40B4-BE49-F238E27FC236}">
                <a16:creationId xmlns:a16="http://schemas.microsoft.com/office/drawing/2014/main" id="{C99280FD-79BD-466C-AAFB-08DF3DCD1E17}"/>
              </a:ext>
            </a:extLst>
          </p:cNvPr>
          <p:cNvSpPr>
            <a:spLocks noGrp="1"/>
          </p:cNvSpPr>
          <p:nvPr>
            <p:ph type="subTitle" idx="1" hasCustomPrompt="1"/>
          </p:nvPr>
        </p:nvSpPr>
        <p:spPr>
          <a:xfrm>
            <a:off x="658811" y="1306800"/>
            <a:ext cx="5319712"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dirty="0"/>
              <a:t>Optional heading</a:t>
            </a:r>
          </a:p>
        </p:txBody>
      </p:sp>
      <p:sp>
        <p:nvSpPr>
          <p:cNvPr id="14" name="Text Placeholder 2">
            <a:extLst>
              <a:ext uri="{FF2B5EF4-FFF2-40B4-BE49-F238E27FC236}">
                <a16:creationId xmlns:a16="http://schemas.microsoft.com/office/drawing/2014/main" id="{1B4759FA-0DD1-4D6E-BF7F-14EB13925F96}"/>
              </a:ext>
            </a:extLst>
          </p:cNvPr>
          <p:cNvSpPr>
            <a:spLocks noGrp="1"/>
          </p:cNvSpPr>
          <p:nvPr>
            <p:ph type="body" sz="quarter" idx="26" hasCustomPrompt="1"/>
          </p:nvPr>
        </p:nvSpPr>
        <p:spPr>
          <a:xfrm>
            <a:off x="658813" y="1811337"/>
            <a:ext cx="5319712" cy="4103141"/>
          </a:xfrm>
        </p:spPr>
        <p:txBody>
          <a:bodyPr/>
          <a:lstStyle>
            <a:lvl1pPr>
              <a:defRPr/>
            </a:lvl1pPr>
            <a:lvl5pPr>
              <a:defRPr/>
            </a:lvl5pPr>
            <a:lvl6pPr>
              <a:defRPr>
                <a:solidFill>
                  <a:schemeClr val="accent1"/>
                </a:solidFill>
              </a:defRPr>
            </a:lvl6pPr>
            <a:lvl7pPr>
              <a:defRPr>
                <a:solidFill>
                  <a:schemeClr val="accent1"/>
                </a:solidFill>
              </a:defRPr>
            </a:lvl7pPr>
            <a:lvl8pPr>
              <a:defRPr/>
            </a:lvl8pPr>
            <a:lvl9pPr>
              <a:defRPr/>
            </a:lvl9pPr>
          </a:lstStyle>
          <a:p>
            <a:pPr lvl="0"/>
            <a:r>
              <a:rPr lang="en-GB" dirty="0"/>
              <a:t>Click to add text </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 level</a:t>
            </a:r>
          </a:p>
          <a:p>
            <a:pPr lvl="8"/>
            <a:r>
              <a:rPr lang="en-GB" dirty="0"/>
              <a:t>Ninth level</a:t>
            </a:r>
          </a:p>
        </p:txBody>
      </p:sp>
      <p:sp>
        <p:nvSpPr>
          <p:cNvPr id="11" name="Picture Placeholder 16">
            <a:extLst>
              <a:ext uri="{FF2B5EF4-FFF2-40B4-BE49-F238E27FC236}">
                <a16:creationId xmlns:a16="http://schemas.microsoft.com/office/drawing/2014/main" id="{3B17FFEE-D7A4-4855-A18E-9969456E643B}"/>
              </a:ext>
            </a:extLst>
          </p:cNvPr>
          <p:cNvSpPr>
            <a:spLocks noGrp="1"/>
          </p:cNvSpPr>
          <p:nvPr>
            <p:ph type="pic" sz="quarter" idx="13" hasCustomPrompt="1"/>
          </p:nvPr>
        </p:nvSpPr>
        <p:spPr>
          <a:xfrm>
            <a:off x="6219019" y="0"/>
            <a:ext cx="2988000" cy="2286000"/>
          </a:xfrm>
          <a:prstGeom prst="rect">
            <a:avLst/>
          </a:prstGeom>
          <a:solidFill>
            <a:schemeClr val="bg1">
              <a:lumMod val="95000"/>
            </a:schemeClr>
          </a:solidFill>
        </p:spPr>
        <p:txBody>
          <a:bodyPr tIns="0" anchor="ctr" anchorCtr="0">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8" name="Picture Placeholder 16">
            <a:extLst>
              <a:ext uri="{FF2B5EF4-FFF2-40B4-BE49-F238E27FC236}">
                <a16:creationId xmlns:a16="http://schemas.microsoft.com/office/drawing/2014/main" id="{7CB25805-C566-44A1-98AB-CECD25417C63}"/>
              </a:ext>
            </a:extLst>
          </p:cNvPr>
          <p:cNvSpPr>
            <a:spLocks noGrp="1"/>
          </p:cNvSpPr>
          <p:nvPr>
            <p:ph type="pic" sz="quarter" idx="15" hasCustomPrompt="1"/>
          </p:nvPr>
        </p:nvSpPr>
        <p:spPr>
          <a:xfrm>
            <a:off x="9204000" y="0"/>
            <a:ext cx="2988000" cy="2286000"/>
          </a:xfrm>
          <a:prstGeom prst="rect">
            <a:avLst/>
          </a:prstGeom>
          <a:solidFill>
            <a:schemeClr val="bg1">
              <a:lumMod val="95000"/>
            </a:schemeClr>
          </a:solidFill>
        </p:spPr>
        <p:txBody>
          <a:bodyPr tIns="0" anchor="ctr" anchorCtr="0">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2" name="Footer Placeholder 1">
            <a:extLst>
              <a:ext uri="{FF2B5EF4-FFF2-40B4-BE49-F238E27FC236}">
                <a16:creationId xmlns:a16="http://schemas.microsoft.com/office/drawing/2014/main" id="{6674055C-F3A6-40AD-8C7B-A449B8CB9671}"/>
              </a:ext>
            </a:extLst>
          </p:cNvPr>
          <p:cNvSpPr>
            <a:spLocks noGrp="1"/>
          </p:cNvSpPr>
          <p:nvPr>
            <p:ph type="ftr" sz="quarter" idx="27"/>
          </p:nvPr>
        </p:nvSpPr>
        <p:spPr/>
        <p:txBody>
          <a:bodyPr/>
          <a:lstStyle/>
          <a:p>
            <a:endParaRPr lang="en-GB" dirty="0"/>
          </a:p>
        </p:txBody>
      </p:sp>
      <p:sp>
        <p:nvSpPr>
          <p:cNvPr id="12" name="Picture Placeholder 2">
            <a:extLst>
              <a:ext uri="{FF2B5EF4-FFF2-40B4-BE49-F238E27FC236}">
                <a16:creationId xmlns:a16="http://schemas.microsoft.com/office/drawing/2014/main" id="{CFF9D9D6-58B5-43C0-812B-30CAFE4D7A11}"/>
              </a:ext>
            </a:extLst>
          </p:cNvPr>
          <p:cNvSpPr>
            <a:spLocks noGrp="1"/>
          </p:cNvSpPr>
          <p:nvPr>
            <p:ph type="pic" sz="quarter" idx="46" hasCustomPrompt="1"/>
          </p:nvPr>
        </p:nvSpPr>
        <p:spPr>
          <a:xfrm>
            <a:off x="6219019" y="2281335"/>
            <a:ext cx="2988000" cy="2286000"/>
          </a:xfrm>
          <a:prstGeom prst="rect">
            <a:avLst/>
          </a:prstGeom>
          <a:solidFill>
            <a:schemeClr val="bg1">
              <a:lumMod val="95000"/>
            </a:schemeClr>
          </a:solidFill>
        </p:spPr>
        <p:txBody>
          <a:bodyPr tIns="0" anchor="ctr">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15" name="Picture Placeholder 2">
            <a:extLst>
              <a:ext uri="{FF2B5EF4-FFF2-40B4-BE49-F238E27FC236}">
                <a16:creationId xmlns:a16="http://schemas.microsoft.com/office/drawing/2014/main" id="{DD61791A-6DA9-49D9-9AB4-C7E28CACC509}"/>
              </a:ext>
            </a:extLst>
          </p:cNvPr>
          <p:cNvSpPr>
            <a:spLocks noGrp="1"/>
          </p:cNvSpPr>
          <p:nvPr>
            <p:ph type="pic" sz="quarter" idx="49" hasCustomPrompt="1"/>
          </p:nvPr>
        </p:nvSpPr>
        <p:spPr>
          <a:xfrm>
            <a:off x="9204000" y="2281335"/>
            <a:ext cx="2988000" cy="2286000"/>
          </a:xfrm>
          <a:prstGeom prst="rect">
            <a:avLst/>
          </a:prstGeom>
          <a:solidFill>
            <a:schemeClr val="bg1">
              <a:lumMod val="95000"/>
            </a:schemeClr>
          </a:solidFill>
        </p:spPr>
        <p:txBody>
          <a:bodyPr tIns="0" anchor="ctr">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6" name="Picture Placeholder 5">
            <a:extLst>
              <a:ext uri="{FF2B5EF4-FFF2-40B4-BE49-F238E27FC236}">
                <a16:creationId xmlns:a16="http://schemas.microsoft.com/office/drawing/2014/main" id="{9C85EF5F-A950-4EEB-912E-C1344B499871}"/>
              </a:ext>
            </a:extLst>
          </p:cNvPr>
          <p:cNvSpPr>
            <a:spLocks noGrp="1"/>
          </p:cNvSpPr>
          <p:nvPr>
            <p:ph type="pic" sz="quarter" idx="61" hasCustomPrompt="1"/>
          </p:nvPr>
        </p:nvSpPr>
        <p:spPr>
          <a:xfrm>
            <a:off x="6219019" y="4544291"/>
            <a:ext cx="2988000" cy="2313709"/>
          </a:xfrm>
          <a:solidFill>
            <a:schemeClr val="bg1">
              <a:lumMod val="95000"/>
            </a:schemeClr>
          </a:solidFill>
        </p:spPr>
        <p:txBody>
          <a:bodyPr tIns="0" anchor="ctr" anchorCtr="0"/>
          <a:lstStyle>
            <a:lvl1pPr marL="0" indent="0" algn="ctr">
              <a:lnSpc>
                <a:spcPct val="80000"/>
              </a:lnSpc>
              <a:spcAft>
                <a:spcPts val="0"/>
              </a:spcAft>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9" name="Picture Placeholder 8">
            <a:extLst>
              <a:ext uri="{FF2B5EF4-FFF2-40B4-BE49-F238E27FC236}">
                <a16:creationId xmlns:a16="http://schemas.microsoft.com/office/drawing/2014/main" id="{9F4798DC-9296-4D30-9DA5-BDC358E6EF43}"/>
              </a:ext>
            </a:extLst>
          </p:cNvPr>
          <p:cNvSpPr>
            <a:spLocks noGrp="1"/>
          </p:cNvSpPr>
          <p:nvPr>
            <p:ph type="pic" sz="quarter" idx="62" hasCustomPrompt="1"/>
          </p:nvPr>
        </p:nvSpPr>
        <p:spPr>
          <a:xfrm>
            <a:off x="9204000" y="4544291"/>
            <a:ext cx="2988000" cy="2313709"/>
          </a:xfrm>
          <a:solidFill>
            <a:schemeClr val="bg1">
              <a:lumMod val="95000"/>
            </a:schemeClr>
          </a:solidFill>
        </p:spPr>
        <p:txBody>
          <a:bodyPr tIns="0" anchor="ctr" anchorCtr="0"/>
          <a:lstStyle>
            <a:lvl1pPr marL="0" indent="0" algn="ctr">
              <a:lnSpc>
                <a:spcPct val="80000"/>
              </a:lnSpc>
              <a:spcAft>
                <a:spcPts val="0"/>
              </a:spcAft>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22" name="Copyright">
            <a:extLst>
              <a:ext uri="{FF2B5EF4-FFF2-40B4-BE49-F238E27FC236}">
                <a16:creationId xmlns:a16="http://schemas.microsoft.com/office/drawing/2014/main" id="{F4C3D172-D8AB-40B9-AD21-E3633B281482}"/>
              </a:ext>
            </a:extLst>
          </p:cNvPr>
          <p:cNvSpPr>
            <a:spLocks noGrp="1"/>
          </p:cNvSpPr>
          <p:nvPr>
            <p:ph type="body" sz="quarter" idx="29" hasCustomPrompt="1"/>
          </p:nvPr>
        </p:nvSpPr>
        <p:spPr>
          <a:xfrm rot="16200000">
            <a:off x="11020764" y="5700885"/>
            <a:ext cx="180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
        <p:nvSpPr>
          <p:cNvPr id="23" name="Copyright">
            <a:extLst>
              <a:ext uri="{FF2B5EF4-FFF2-40B4-BE49-F238E27FC236}">
                <a16:creationId xmlns:a16="http://schemas.microsoft.com/office/drawing/2014/main" id="{E07B621F-C3D1-402D-8EC2-6149DBF2C882}"/>
              </a:ext>
            </a:extLst>
          </p:cNvPr>
          <p:cNvSpPr>
            <a:spLocks noGrp="1"/>
          </p:cNvSpPr>
          <p:nvPr>
            <p:ph type="body" sz="quarter" idx="30" hasCustomPrompt="1"/>
          </p:nvPr>
        </p:nvSpPr>
        <p:spPr>
          <a:xfrm rot="16200000">
            <a:off x="8094515" y="5700885"/>
            <a:ext cx="180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
        <p:nvSpPr>
          <p:cNvPr id="24" name="Copyright">
            <a:extLst>
              <a:ext uri="{FF2B5EF4-FFF2-40B4-BE49-F238E27FC236}">
                <a16:creationId xmlns:a16="http://schemas.microsoft.com/office/drawing/2014/main" id="{30093E19-D22B-454E-B253-1E3037C14F47}"/>
              </a:ext>
            </a:extLst>
          </p:cNvPr>
          <p:cNvSpPr>
            <a:spLocks noGrp="1"/>
          </p:cNvSpPr>
          <p:nvPr>
            <p:ph type="body" sz="quarter" idx="63" hasCustomPrompt="1"/>
          </p:nvPr>
        </p:nvSpPr>
        <p:spPr>
          <a:xfrm rot="16200000">
            <a:off x="11020765" y="3369165"/>
            <a:ext cx="180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
        <p:nvSpPr>
          <p:cNvPr id="25" name="Copyright">
            <a:extLst>
              <a:ext uri="{FF2B5EF4-FFF2-40B4-BE49-F238E27FC236}">
                <a16:creationId xmlns:a16="http://schemas.microsoft.com/office/drawing/2014/main" id="{9CC18F20-0ED4-4F22-9C04-D7DF968B573C}"/>
              </a:ext>
            </a:extLst>
          </p:cNvPr>
          <p:cNvSpPr>
            <a:spLocks noGrp="1"/>
          </p:cNvSpPr>
          <p:nvPr>
            <p:ph type="body" sz="quarter" idx="64" hasCustomPrompt="1"/>
          </p:nvPr>
        </p:nvSpPr>
        <p:spPr>
          <a:xfrm rot="16200000">
            <a:off x="8094516" y="3369165"/>
            <a:ext cx="180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
        <p:nvSpPr>
          <p:cNvPr id="26" name="Copyright">
            <a:extLst>
              <a:ext uri="{FF2B5EF4-FFF2-40B4-BE49-F238E27FC236}">
                <a16:creationId xmlns:a16="http://schemas.microsoft.com/office/drawing/2014/main" id="{220A206B-2A5A-432F-B817-4CF5D5214EE1}"/>
              </a:ext>
            </a:extLst>
          </p:cNvPr>
          <p:cNvSpPr>
            <a:spLocks noGrp="1"/>
          </p:cNvSpPr>
          <p:nvPr>
            <p:ph type="body" sz="quarter" idx="65" hasCustomPrompt="1"/>
          </p:nvPr>
        </p:nvSpPr>
        <p:spPr>
          <a:xfrm rot="16200000">
            <a:off x="11020766" y="1138029"/>
            <a:ext cx="180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
        <p:nvSpPr>
          <p:cNvPr id="27" name="Copyright">
            <a:extLst>
              <a:ext uri="{FF2B5EF4-FFF2-40B4-BE49-F238E27FC236}">
                <a16:creationId xmlns:a16="http://schemas.microsoft.com/office/drawing/2014/main" id="{47A70906-00C8-46B4-A8C8-E1DEAC6A2040}"/>
              </a:ext>
            </a:extLst>
          </p:cNvPr>
          <p:cNvSpPr>
            <a:spLocks noGrp="1"/>
          </p:cNvSpPr>
          <p:nvPr>
            <p:ph type="body" sz="quarter" idx="66" hasCustomPrompt="1"/>
          </p:nvPr>
        </p:nvSpPr>
        <p:spPr>
          <a:xfrm rot="16200000">
            <a:off x="8094517" y="1138029"/>
            <a:ext cx="180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Tree>
    <p:extLst>
      <p:ext uri="{BB962C8B-B14F-4D97-AF65-F5344CB8AC3E}">
        <p14:creationId xmlns:p14="http://schemas.microsoft.com/office/powerpoint/2010/main" val="29559373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2410B8-7C3D-484E-9302-3E6968656FA1}"/>
              </a:ext>
            </a:extLst>
          </p:cNvPr>
          <p:cNvSpPr>
            <a:spLocks noGrp="1"/>
          </p:cNvSpPr>
          <p:nvPr>
            <p:ph type="title" hasCustomPrompt="1"/>
          </p:nvPr>
        </p:nvSpPr>
        <p:spPr>
          <a:xfrm>
            <a:off x="658811" y="657225"/>
            <a:ext cx="9021764" cy="532800"/>
          </a:xfrm>
        </p:spPr>
        <p:txBody>
          <a:bodyPr/>
          <a:lstStyle>
            <a:lvl1pPr>
              <a:defRPr/>
            </a:lvl1pPr>
          </a:lstStyle>
          <a:p>
            <a:r>
              <a:rPr lang="en-GB" dirty="0"/>
              <a:t>Slide title</a:t>
            </a:r>
          </a:p>
        </p:txBody>
      </p:sp>
      <p:sp>
        <p:nvSpPr>
          <p:cNvPr id="12" name="Footer Placeholder 11">
            <a:extLst>
              <a:ext uri="{FF2B5EF4-FFF2-40B4-BE49-F238E27FC236}">
                <a16:creationId xmlns:a16="http://schemas.microsoft.com/office/drawing/2014/main" id="{D5135014-C08C-4A66-8213-6117EBA0216C}"/>
              </a:ext>
            </a:extLst>
          </p:cNvPr>
          <p:cNvSpPr>
            <a:spLocks noGrp="1"/>
          </p:cNvSpPr>
          <p:nvPr>
            <p:ph type="ftr" sz="quarter" idx="14"/>
          </p:nvPr>
        </p:nvSpPr>
        <p:spPr/>
        <p:txBody>
          <a:bodyPr/>
          <a:lstStyle/>
          <a:p>
            <a:endParaRPr lang="en-GB" dirty="0"/>
          </a:p>
        </p:txBody>
      </p:sp>
      <p:sp>
        <p:nvSpPr>
          <p:cNvPr id="14" name="Slide Number Placeholder 13">
            <a:extLst>
              <a:ext uri="{FF2B5EF4-FFF2-40B4-BE49-F238E27FC236}">
                <a16:creationId xmlns:a16="http://schemas.microsoft.com/office/drawing/2014/main" id="{BC2BD3C9-7B98-4F8C-8059-46844677E92A}"/>
              </a:ext>
            </a:extLst>
          </p:cNvPr>
          <p:cNvSpPr>
            <a:spLocks noGrp="1"/>
          </p:cNvSpPr>
          <p:nvPr>
            <p:ph type="sldNum" sz="quarter" idx="15"/>
          </p:nvPr>
        </p:nvSpPr>
        <p:spPr/>
        <p:txBody>
          <a:bodyPr/>
          <a:lstStyle/>
          <a:p>
            <a:fld id="{1BE232AB-0B06-425F-9ADD-32A9A3D01189}" type="slidenum">
              <a:rPr lang="en-GB" smtClean="0"/>
              <a:pPr/>
              <a:t>‹#›</a:t>
            </a:fld>
            <a:endParaRPr lang="en-GB" dirty="0"/>
          </a:p>
        </p:txBody>
      </p:sp>
    </p:spTree>
    <p:extLst>
      <p:ext uri="{BB962C8B-B14F-4D97-AF65-F5344CB8AC3E}">
        <p14:creationId xmlns:p14="http://schemas.microsoft.com/office/powerpoint/2010/main" val="8983791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 x Case Studies">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86A74B7-0138-4C1A-B192-C4EDDAF5BCE6}"/>
              </a:ext>
            </a:extLst>
          </p:cNvPr>
          <p:cNvSpPr>
            <a:spLocks noGrp="1"/>
          </p:cNvSpPr>
          <p:nvPr>
            <p:ph type="title" hasCustomPrompt="1"/>
          </p:nvPr>
        </p:nvSpPr>
        <p:spPr>
          <a:xfrm>
            <a:off x="658299" y="657225"/>
            <a:ext cx="5319714" cy="532800"/>
          </a:xfrm>
        </p:spPr>
        <p:txBody>
          <a:bodyPr/>
          <a:lstStyle/>
          <a:p>
            <a:r>
              <a:rPr lang="en-GB" dirty="0"/>
              <a:t>Slide title</a:t>
            </a:r>
          </a:p>
        </p:txBody>
      </p:sp>
      <p:sp>
        <p:nvSpPr>
          <p:cNvPr id="29" name="Subtitle 2">
            <a:extLst>
              <a:ext uri="{FF2B5EF4-FFF2-40B4-BE49-F238E27FC236}">
                <a16:creationId xmlns:a16="http://schemas.microsoft.com/office/drawing/2014/main" id="{36993849-C70A-43E3-B4BF-04ED2FFD3EB6}"/>
              </a:ext>
            </a:extLst>
          </p:cNvPr>
          <p:cNvSpPr>
            <a:spLocks noGrp="1"/>
          </p:cNvSpPr>
          <p:nvPr>
            <p:ph type="subTitle" idx="1" hasCustomPrompt="1"/>
          </p:nvPr>
        </p:nvSpPr>
        <p:spPr>
          <a:xfrm>
            <a:off x="658812" y="1306800"/>
            <a:ext cx="5319714"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dirty="0"/>
              <a:t>Optional heading</a:t>
            </a:r>
          </a:p>
        </p:txBody>
      </p:sp>
      <p:sp>
        <p:nvSpPr>
          <p:cNvPr id="3" name="Picture Placeholder 2">
            <a:extLst>
              <a:ext uri="{FF2B5EF4-FFF2-40B4-BE49-F238E27FC236}">
                <a16:creationId xmlns:a16="http://schemas.microsoft.com/office/drawing/2014/main" id="{8C263C50-11C7-4BFC-AE83-8C2AEB2CE356}"/>
              </a:ext>
            </a:extLst>
          </p:cNvPr>
          <p:cNvSpPr>
            <a:spLocks noGrp="1"/>
          </p:cNvSpPr>
          <p:nvPr>
            <p:ph type="pic" sz="quarter" idx="10" hasCustomPrompt="1"/>
          </p:nvPr>
        </p:nvSpPr>
        <p:spPr>
          <a:xfrm>
            <a:off x="658557" y="1816568"/>
            <a:ext cx="3468687" cy="2088000"/>
          </a:xfrm>
          <a:prstGeom prst="rect">
            <a:avLst/>
          </a:prstGeom>
          <a:solidFill>
            <a:schemeClr val="bg1">
              <a:lumMod val="95000"/>
            </a:schemeClr>
          </a:solidFill>
        </p:spPr>
        <p:txBody>
          <a:bodyPr tIns="504000" anchor="ctr">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10" name="Text Placeholder 17">
            <a:extLst>
              <a:ext uri="{FF2B5EF4-FFF2-40B4-BE49-F238E27FC236}">
                <a16:creationId xmlns:a16="http://schemas.microsoft.com/office/drawing/2014/main" id="{DF095D08-9A5A-4A59-BF93-27D1282F1CA7}"/>
              </a:ext>
            </a:extLst>
          </p:cNvPr>
          <p:cNvSpPr>
            <a:spLocks noGrp="1"/>
          </p:cNvSpPr>
          <p:nvPr>
            <p:ph type="body" sz="quarter" idx="42" hasCustomPrompt="1"/>
          </p:nvPr>
        </p:nvSpPr>
        <p:spPr>
          <a:xfrm>
            <a:off x="4363220" y="1819291"/>
            <a:ext cx="1620000" cy="531742"/>
          </a:xfrm>
          <a:prstGeom prst="rect">
            <a:avLst/>
          </a:prstGeom>
        </p:spPr>
        <p:txBody>
          <a:bodyPr lIns="0" tIns="0" rIns="0" bIns="0">
            <a:noAutofit/>
          </a:bodyPr>
          <a:lstStyle>
            <a:lvl1pPr marL="0" indent="0" algn="l">
              <a:lnSpc>
                <a:spcPct val="100000"/>
              </a:lnSpc>
              <a:spcBef>
                <a:spcPts val="0"/>
              </a:spcBef>
              <a:buFontTx/>
              <a:buNone/>
              <a:defRPr sz="1600" b="1">
                <a:solidFill>
                  <a:schemeClr val="accent1"/>
                </a:solidFill>
                <a:latin typeface="Arial" panose="020B0604020202020204" pitchFamily="34" charset="0"/>
                <a:cs typeface="Arial" panose="020B0604020202020204" pitchFamily="34" charset="0"/>
              </a:defRPr>
            </a:lvl1pPr>
          </a:lstStyle>
          <a:p>
            <a:pPr lvl="0"/>
            <a:r>
              <a:rPr lang="en-GB" dirty="0"/>
              <a:t>Image title</a:t>
            </a:r>
          </a:p>
        </p:txBody>
      </p:sp>
      <p:sp>
        <p:nvSpPr>
          <p:cNvPr id="9" name="Text Placeholder 17">
            <a:extLst>
              <a:ext uri="{FF2B5EF4-FFF2-40B4-BE49-F238E27FC236}">
                <a16:creationId xmlns:a16="http://schemas.microsoft.com/office/drawing/2014/main" id="{B6BE0C6B-DD4C-454C-89F0-DABA457C6FE6}"/>
              </a:ext>
            </a:extLst>
          </p:cNvPr>
          <p:cNvSpPr>
            <a:spLocks noGrp="1"/>
          </p:cNvSpPr>
          <p:nvPr>
            <p:ph type="body" sz="quarter" idx="13" hasCustomPrompt="1"/>
          </p:nvPr>
        </p:nvSpPr>
        <p:spPr>
          <a:xfrm>
            <a:off x="4357688" y="2428568"/>
            <a:ext cx="1620325" cy="1476000"/>
          </a:xfrm>
          <a:prstGeom prst="rect">
            <a:avLst/>
          </a:prstGeom>
        </p:spPr>
        <p:txBody>
          <a:bodyPr lIns="0" tIns="0" rIns="0" bIns="0">
            <a:noAutofit/>
          </a:bodyPr>
          <a:lstStyle>
            <a:lvl1pPr marL="0" indent="0" algn="l">
              <a:lnSpc>
                <a:spcPct val="100000"/>
              </a:lnSpc>
              <a:spcBef>
                <a:spcPts val="0"/>
              </a:spcBef>
              <a:buFontTx/>
              <a:buNone/>
              <a:defRPr sz="1600">
                <a:solidFill>
                  <a:schemeClr val="tx1"/>
                </a:solidFill>
                <a:latin typeface="Times New Roman" panose="02020603050405020304" pitchFamily="18" charset="0"/>
                <a:cs typeface="Times New Roman" panose="02020603050405020304" pitchFamily="18" charset="0"/>
              </a:defRPr>
            </a:lvl1pPr>
          </a:lstStyle>
          <a:p>
            <a:pPr lvl="0"/>
            <a:r>
              <a:rPr lang="en-GB" dirty="0"/>
              <a:t>16pt supporting copy approx. 15 words</a:t>
            </a:r>
          </a:p>
        </p:txBody>
      </p:sp>
      <p:sp>
        <p:nvSpPr>
          <p:cNvPr id="12" name="Picture Placeholder 2">
            <a:extLst>
              <a:ext uri="{FF2B5EF4-FFF2-40B4-BE49-F238E27FC236}">
                <a16:creationId xmlns:a16="http://schemas.microsoft.com/office/drawing/2014/main" id="{B855C4F6-4FB3-4AA9-B6B4-F8839C2BD317}"/>
              </a:ext>
            </a:extLst>
          </p:cNvPr>
          <p:cNvSpPr>
            <a:spLocks noGrp="1"/>
          </p:cNvSpPr>
          <p:nvPr>
            <p:ph type="pic" sz="quarter" idx="43" hasCustomPrompt="1"/>
          </p:nvPr>
        </p:nvSpPr>
        <p:spPr>
          <a:xfrm>
            <a:off x="6213989" y="1816568"/>
            <a:ext cx="3468687" cy="2088000"/>
          </a:xfrm>
          <a:prstGeom prst="rect">
            <a:avLst/>
          </a:prstGeom>
          <a:solidFill>
            <a:schemeClr val="bg1">
              <a:lumMod val="95000"/>
            </a:schemeClr>
          </a:solidFill>
        </p:spPr>
        <p:txBody>
          <a:bodyPr tIns="504000" anchor="ctr">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24" name="Text Placeholder 17">
            <a:extLst>
              <a:ext uri="{FF2B5EF4-FFF2-40B4-BE49-F238E27FC236}">
                <a16:creationId xmlns:a16="http://schemas.microsoft.com/office/drawing/2014/main" id="{EC73C621-2D83-4499-A933-1475E5E0A3F0}"/>
              </a:ext>
            </a:extLst>
          </p:cNvPr>
          <p:cNvSpPr>
            <a:spLocks noGrp="1"/>
          </p:cNvSpPr>
          <p:nvPr>
            <p:ph type="body" sz="quarter" idx="53" hasCustomPrompt="1"/>
          </p:nvPr>
        </p:nvSpPr>
        <p:spPr>
          <a:xfrm>
            <a:off x="9912607" y="1811337"/>
            <a:ext cx="1620581" cy="531742"/>
          </a:xfrm>
          <a:prstGeom prst="rect">
            <a:avLst/>
          </a:prstGeom>
        </p:spPr>
        <p:txBody>
          <a:bodyPr lIns="0" tIns="0" rIns="0" bIns="0">
            <a:noAutofit/>
          </a:bodyPr>
          <a:lstStyle>
            <a:lvl1pPr marL="0" indent="0" algn="l">
              <a:lnSpc>
                <a:spcPct val="100000"/>
              </a:lnSpc>
              <a:spcBef>
                <a:spcPts val="0"/>
              </a:spcBef>
              <a:buFontTx/>
              <a:buNone/>
              <a:defRPr sz="1600" b="1">
                <a:solidFill>
                  <a:schemeClr val="accent1"/>
                </a:solidFill>
                <a:latin typeface="Arial" panose="020B0604020202020204" pitchFamily="34" charset="0"/>
                <a:cs typeface="Arial" panose="020B0604020202020204" pitchFamily="34" charset="0"/>
              </a:defRPr>
            </a:lvl1pPr>
          </a:lstStyle>
          <a:p>
            <a:pPr lvl="0"/>
            <a:r>
              <a:rPr lang="en-GB" dirty="0"/>
              <a:t>Image title</a:t>
            </a:r>
          </a:p>
        </p:txBody>
      </p:sp>
      <p:sp>
        <p:nvSpPr>
          <p:cNvPr id="23" name="Text Placeholder 17">
            <a:extLst>
              <a:ext uri="{FF2B5EF4-FFF2-40B4-BE49-F238E27FC236}">
                <a16:creationId xmlns:a16="http://schemas.microsoft.com/office/drawing/2014/main" id="{78AEEC8B-F04A-4BDA-B86F-0EB589D77105}"/>
              </a:ext>
            </a:extLst>
          </p:cNvPr>
          <p:cNvSpPr>
            <a:spLocks noGrp="1"/>
          </p:cNvSpPr>
          <p:nvPr>
            <p:ph type="body" sz="quarter" idx="52" hasCustomPrompt="1"/>
          </p:nvPr>
        </p:nvSpPr>
        <p:spPr>
          <a:xfrm>
            <a:off x="9912607" y="2428568"/>
            <a:ext cx="1620581" cy="1476000"/>
          </a:xfrm>
          <a:prstGeom prst="rect">
            <a:avLst/>
          </a:prstGeom>
        </p:spPr>
        <p:txBody>
          <a:bodyPr lIns="0" tIns="0" rIns="0" bIns="0">
            <a:noAutofit/>
          </a:bodyPr>
          <a:lstStyle>
            <a:lvl1pPr marL="0" indent="0" algn="l">
              <a:lnSpc>
                <a:spcPct val="100000"/>
              </a:lnSpc>
              <a:spcBef>
                <a:spcPts val="0"/>
              </a:spcBef>
              <a:buFontTx/>
              <a:buNone/>
              <a:defRPr sz="1600">
                <a:solidFill>
                  <a:schemeClr val="tx1"/>
                </a:solidFill>
                <a:latin typeface="Times New Roman" panose="02020603050405020304" pitchFamily="18" charset="0"/>
                <a:cs typeface="Times New Roman" panose="02020603050405020304" pitchFamily="18" charset="0"/>
              </a:defRPr>
            </a:lvl1pPr>
          </a:lstStyle>
          <a:p>
            <a:pPr lvl="0"/>
            <a:r>
              <a:rPr lang="en-GB" dirty="0"/>
              <a:t>16pt supporting copy approx. 15 words</a:t>
            </a:r>
          </a:p>
        </p:txBody>
      </p:sp>
      <p:sp>
        <p:nvSpPr>
          <p:cNvPr id="17" name="Picture Placeholder 2">
            <a:extLst>
              <a:ext uri="{FF2B5EF4-FFF2-40B4-BE49-F238E27FC236}">
                <a16:creationId xmlns:a16="http://schemas.microsoft.com/office/drawing/2014/main" id="{03FF1F2B-D7B4-46D8-A112-C1D8006A5AB4}"/>
              </a:ext>
            </a:extLst>
          </p:cNvPr>
          <p:cNvSpPr>
            <a:spLocks noGrp="1"/>
          </p:cNvSpPr>
          <p:nvPr>
            <p:ph type="pic" sz="quarter" idx="46" hasCustomPrompt="1"/>
          </p:nvPr>
        </p:nvSpPr>
        <p:spPr>
          <a:xfrm>
            <a:off x="658813" y="4079523"/>
            <a:ext cx="3468687" cy="2088000"/>
          </a:xfrm>
          <a:prstGeom prst="rect">
            <a:avLst/>
          </a:prstGeom>
          <a:solidFill>
            <a:schemeClr val="bg1">
              <a:lumMod val="95000"/>
            </a:schemeClr>
          </a:solidFill>
        </p:spPr>
        <p:txBody>
          <a:bodyPr tIns="504000" anchor="ctr">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26" name="Text Placeholder 17">
            <a:extLst>
              <a:ext uri="{FF2B5EF4-FFF2-40B4-BE49-F238E27FC236}">
                <a16:creationId xmlns:a16="http://schemas.microsoft.com/office/drawing/2014/main" id="{97FC0C48-2F5A-49DE-A1F7-6D7E7ABC6DFE}"/>
              </a:ext>
            </a:extLst>
          </p:cNvPr>
          <p:cNvSpPr>
            <a:spLocks noGrp="1"/>
          </p:cNvSpPr>
          <p:nvPr>
            <p:ph type="body" sz="quarter" idx="55" hasCustomPrompt="1"/>
          </p:nvPr>
        </p:nvSpPr>
        <p:spPr>
          <a:xfrm>
            <a:off x="4357688" y="4074293"/>
            <a:ext cx="1620325" cy="531742"/>
          </a:xfrm>
          <a:prstGeom prst="rect">
            <a:avLst/>
          </a:prstGeom>
        </p:spPr>
        <p:txBody>
          <a:bodyPr lIns="0" tIns="0" rIns="0" bIns="0">
            <a:noAutofit/>
          </a:bodyPr>
          <a:lstStyle>
            <a:lvl1pPr marL="0" indent="0" algn="l">
              <a:lnSpc>
                <a:spcPct val="100000"/>
              </a:lnSpc>
              <a:spcBef>
                <a:spcPts val="0"/>
              </a:spcBef>
              <a:buFontTx/>
              <a:buNone/>
              <a:defRPr sz="1600" b="1">
                <a:solidFill>
                  <a:schemeClr val="accent1"/>
                </a:solidFill>
                <a:latin typeface="Arial" panose="020B0604020202020204" pitchFamily="34" charset="0"/>
                <a:cs typeface="Arial" panose="020B0604020202020204" pitchFamily="34" charset="0"/>
              </a:defRPr>
            </a:lvl1pPr>
          </a:lstStyle>
          <a:p>
            <a:pPr lvl="0"/>
            <a:r>
              <a:rPr lang="en-GB" dirty="0"/>
              <a:t>Image title</a:t>
            </a:r>
          </a:p>
        </p:txBody>
      </p:sp>
      <p:sp>
        <p:nvSpPr>
          <p:cNvPr id="25" name="Text Placeholder 17">
            <a:extLst>
              <a:ext uri="{FF2B5EF4-FFF2-40B4-BE49-F238E27FC236}">
                <a16:creationId xmlns:a16="http://schemas.microsoft.com/office/drawing/2014/main" id="{8D755234-5CCB-4162-993B-F41E4FD3E368}"/>
              </a:ext>
            </a:extLst>
          </p:cNvPr>
          <p:cNvSpPr>
            <a:spLocks noGrp="1"/>
          </p:cNvSpPr>
          <p:nvPr>
            <p:ph type="body" sz="quarter" idx="54" hasCustomPrompt="1"/>
          </p:nvPr>
        </p:nvSpPr>
        <p:spPr>
          <a:xfrm>
            <a:off x="4357688" y="4693197"/>
            <a:ext cx="1620325" cy="1474326"/>
          </a:xfrm>
          <a:prstGeom prst="rect">
            <a:avLst/>
          </a:prstGeom>
        </p:spPr>
        <p:txBody>
          <a:bodyPr lIns="0" tIns="0" rIns="0" bIns="0">
            <a:noAutofit/>
          </a:bodyPr>
          <a:lstStyle>
            <a:lvl1pPr marL="0" indent="0" algn="l">
              <a:lnSpc>
                <a:spcPct val="100000"/>
              </a:lnSpc>
              <a:spcBef>
                <a:spcPts val="0"/>
              </a:spcBef>
              <a:buFontTx/>
              <a:buNone/>
              <a:defRPr sz="1600">
                <a:solidFill>
                  <a:schemeClr val="tx1"/>
                </a:solidFill>
                <a:latin typeface="Times New Roman" panose="02020603050405020304" pitchFamily="18" charset="0"/>
                <a:cs typeface="Times New Roman" panose="02020603050405020304" pitchFamily="18" charset="0"/>
              </a:defRPr>
            </a:lvl1pPr>
          </a:lstStyle>
          <a:p>
            <a:pPr lvl="0"/>
            <a:r>
              <a:rPr lang="en-GB" dirty="0"/>
              <a:t>16pt supporting copy approx. 15 words</a:t>
            </a:r>
          </a:p>
        </p:txBody>
      </p:sp>
      <p:sp>
        <p:nvSpPr>
          <p:cNvPr id="20" name="Picture Placeholder 2">
            <a:extLst>
              <a:ext uri="{FF2B5EF4-FFF2-40B4-BE49-F238E27FC236}">
                <a16:creationId xmlns:a16="http://schemas.microsoft.com/office/drawing/2014/main" id="{707FBFC5-529A-439A-9CED-34DCBB7A4D7C}"/>
              </a:ext>
            </a:extLst>
          </p:cNvPr>
          <p:cNvSpPr>
            <a:spLocks noGrp="1"/>
          </p:cNvSpPr>
          <p:nvPr>
            <p:ph type="pic" sz="quarter" idx="49" hasCustomPrompt="1"/>
          </p:nvPr>
        </p:nvSpPr>
        <p:spPr>
          <a:xfrm>
            <a:off x="6213989" y="4079523"/>
            <a:ext cx="3468687" cy="2088000"/>
          </a:xfrm>
          <a:prstGeom prst="rect">
            <a:avLst/>
          </a:prstGeom>
          <a:solidFill>
            <a:schemeClr val="bg1">
              <a:lumMod val="95000"/>
            </a:schemeClr>
          </a:solidFill>
        </p:spPr>
        <p:txBody>
          <a:bodyPr tIns="504000" anchor="ctr">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28" name="Text Placeholder 17">
            <a:extLst>
              <a:ext uri="{FF2B5EF4-FFF2-40B4-BE49-F238E27FC236}">
                <a16:creationId xmlns:a16="http://schemas.microsoft.com/office/drawing/2014/main" id="{F8E85E58-A2F9-4173-8405-C131D957BE6E}"/>
              </a:ext>
            </a:extLst>
          </p:cNvPr>
          <p:cNvSpPr>
            <a:spLocks noGrp="1"/>
          </p:cNvSpPr>
          <p:nvPr>
            <p:ph type="body" sz="quarter" idx="57" hasCustomPrompt="1"/>
          </p:nvPr>
        </p:nvSpPr>
        <p:spPr>
          <a:xfrm>
            <a:off x="9912608" y="4074293"/>
            <a:ext cx="1620580" cy="531742"/>
          </a:xfrm>
          <a:prstGeom prst="rect">
            <a:avLst/>
          </a:prstGeom>
        </p:spPr>
        <p:txBody>
          <a:bodyPr lIns="0" tIns="0" rIns="0" bIns="0">
            <a:noAutofit/>
          </a:bodyPr>
          <a:lstStyle>
            <a:lvl1pPr marL="0" indent="0" algn="l">
              <a:lnSpc>
                <a:spcPct val="100000"/>
              </a:lnSpc>
              <a:spcBef>
                <a:spcPts val="0"/>
              </a:spcBef>
              <a:buFontTx/>
              <a:buNone/>
              <a:defRPr sz="1600" b="1">
                <a:solidFill>
                  <a:schemeClr val="accent1"/>
                </a:solidFill>
                <a:latin typeface="Arial" panose="020B0604020202020204" pitchFamily="34" charset="0"/>
                <a:cs typeface="Arial" panose="020B0604020202020204" pitchFamily="34" charset="0"/>
              </a:defRPr>
            </a:lvl1pPr>
          </a:lstStyle>
          <a:p>
            <a:pPr lvl="0"/>
            <a:r>
              <a:rPr lang="en-GB" dirty="0"/>
              <a:t>Image title</a:t>
            </a:r>
          </a:p>
        </p:txBody>
      </p:sp>
      <p:sp>
        <p:nvSpPr>
          <p:cNvPr id="27" name="Text Placeholder 17">
            <a:extLst>
              <a:ext uri="{FF2B5EF4-FFF2-40B4-BE49-F238E27FC236}">
                <a16:creationId xmlns:a16="http://schemas.microsoft.com/office/drawing/2014/main" id="{44E48FD3-2DF4-490C-BC3A-79C5D5E45947}"/>
              </a:ext>
            </a:extLst>
          </p:cNvPr>
          <p:cNvSpPr>
            <a:spLocks noGrp="1"/>
          </p:cNvSpPr>
          <p:nvPr>
            <p:ph type="body" sz="quarter" idx="56" hasCustomPrompt="1"/>
          </p:nvPr>
        </p:nvSpPr>
        <p:spPr>
          <a:xfrm>
            <a:off x="9912608" y="4691523"/>
            <a:ext cx="1620580" cy="1476000"/>
          </a:xfrm>
          <a:prstGeom prst="rect">
            <a:avLst/>
          </a:prstGeom>
        </p:spPr>
        <p:txBody>
          <a:bodyPr lIns="0" tIns="0" rIns="0" bIns="0">
            <a:noAutofit/>
          </a:bodyPr>
          <a:lstStyle>
            <a:lvl1pPr marL="0" indent="0" algn="l">
              <a:lnSpc>
                <a:spcPct val="100000"/>
              </a:lnSpc>
              <a:spcBef>
                <a:spcPts val="0"/>
              </a:spcBef>
              <a:buFontTx/>
              <a:buNone/>
              <a:defRPr sz="1600">
                <a:solidFill>
                  <a:schemeClr val="tx1"/>
                </a:solidFill>
                <a:latin typeface="Times New Roman" panose="02020603050405020304" pitchFamily="18" charset="0"/>
                <a:cs typeface="Times New Roman" panose="02020603050405020304" pitchFamily="18" charset="0"/>
              </a:defRPr>
            </a:lvl1pPr>
          </a:lstStyle>
          <a:p>
            <a:pPr lvl="0"/>
            <a:r>
              <a:rPr lang="en-GB" dirty="0"/>
              <a:t>16pt supporting copy approx. 15 words</a:t>
            </a:r>
          </a:p>
        </p:txBody>
      </p:sp>
      <p:sp>
        <p:nvSpPr>
          <p:cNvPr id="2" name="Footer Placeholder 1">
            <a:extLst>
              <a:ext uri="{FF2B5EF4-FFF2-40B4-BE49-F238E27FC236}">
                <a16:creationId xmlns:a16="http://schemas.microsoft.com/office/drawing/2014/main" id="{FCE2D67D-E75E-4FDA-B80E-DF09465F131D}"/>
              </a:ext>
            </a:extLst>
          </p:cNvPr>
          <p:cNvSpPr>
            <a:spLocks noGrp="1"/>
          </p:cNvSpPr>
          <p:nvPr>
            <p:ph type="ftr" sz="quarter" idx="61"/>
          </p:nvPr>
        </p:nvSpPr>
        <p:spPr/>
        <p:txBody>
          <a:bodyPr/>
          <a:lstStyle/>
          <a:p>
            <a:endParaRPr lang="en-GB" dirty="0"/>
          </a:p>
        </p:txBody>
      </p:sp>
      <p:sp>
        <p:nvSpPr>
          <p:cNvPr id="4" name="Slide Number Placeholder 3">
            <a:extLst>
              <a:ext uri="{FF2B5EF4-FFF2-40B4-BE49-F238E27FC236}">
                <a16:creationId xmlns:a16="http://schemas.microsoft.com/office/drawing/2014/main" id="{6FCDBCF9-9BBC-4CB0-8AAB-EAF7233B286E}"/>
              </a:ext>
            </a:extLst>
          </p:cNvPr>
          <p:cNvSpPr>
            <a:spLocks noGrp="1"/>
          </p:cNvSpPr>
          <p:nvPr>
            <p:ph type="sldNum" sz="quarter" idx="62"/>
          </p:nvPr>
        </p:nvSpPr>
        <p:spPr/>
        <p:txBody>
          <a:bodyPr/>
          <a:lstStyle/>
          <a:p>
            <a:fld id="{1BE232AB-0B06-425F-9ADD-32A9A3D01189}" type="slidenum">
              <a:rPr lang="en-GB" smtClean="0"/>
              <a:pPr/>
              <a:t>‹#›</a:t>
            </a:fld>
            <a:endParaRPr lang="en-GB" dirty="0"/>
          </a:p>
        </p:txBody>
      </p:sp>
      <p:sp>
        <p:nvSpPr>
          <p:cNvPr id="22" name="Copyright">
            <a:extLst>
              <a:ext uri="{FF2B5EF4-FFF2-40B4-BE49-F238E27FC236}">
                <a16:creationId xmlns:a16="http://schemas.microsoft.com/office/drawing/2014/main" id="{C2BAEB83-C0F6-49C3-824E-91581597843C}"/>
              </a:ext>
            </a:extLst>
          </p:cNvPr>
          <p:cNvSpPr>
            <a:spLocks noGrp="1"/>
          </p:cNvSpPr>
          <p:nvPr>
            <p:ph type="body" sz="quarter" idx="29" hasCustomPrompt="1"/>
          </p:nvPr>
        </p:nvSpPr>
        <p:spPr>
          <a:xfrm rot="16200000">
            <a:off x="5441378" y="5117048"/>
            <a:ext cx="180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
        <p:nvSpPr>
          <p:cNvPr id="30" name="Copyright">
            <a:extLst>
              <a:ext uri="{FF2B5EF4-FFF2-40B4-BE49-F238E27FC236}">
                <a16:creationId xmlns:a16="http://schemas.microsoft.com/office/drawing/2014/main" id="{06BA3D43-5A99-42FF-9C1D-50DA5EA3C25F}"/>
              </a:ext>
            </a:extLst>
          </p:cNvPr>
          <p:cNvSpPr>
            <a:spLocks noGrp="1"/>
          </p:cNvSpPr>
          <p:nvPr>
            <p:ph type="body" sz="quarter" idx="30" hasCustomPrompt="1"/>
          </p:nvPr>
        </p:nvSpPr>
        <p:spPr>
          <a:xfrm rot="16200000">
            <a:off x="-100043" y="5117048"/>
            <a:ext cx="180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
        <p:nvSpPr>
          <p:cNvPr id="36" name="Copyright">
            <a:extLst>
              <a:ext uri="{FF2B5EF4-FFF2-40B4-BE49-F238E27FC236}">
                <a16:creationId xmlns:a16="http://schemas.microsoft.com/office/drawing/2014/main" id="{14BBA61A-149B-4318-957B-7CBC65271626}"/>
              </a:ext>
            </a:extLst>
          </p:cNvPr>
          <p:cNvSpPr>
            <a:spLocks noGrp="1"/>
          </p:cNvSpPr>
          <p:nvPr>
            <p:ph type="body" sz="quarter" idx="63" hasCustomPrompt="1"/>
          </p:nvPr>
        </p:nvSpPr>
        <p:spPr>
          <a:xfrm rot="16200000">
            <a:off x="5441379" y="2885912"/>
            <a:ext cx="180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
        <p:nvSpPr>
          <p:cNvPr id="37" name="Copyright">
            <a:extLst>
              <a:ext uri="{FF2B5EF4-FFF2-40B4-BE49-F238E27FC236}">
                <a16:creationId xmlns:a16="http://schemas.microsoft.com/office/drawing/2014/main" id="{7DF0C480-D791-4D19-B83C-E032A4974133}"/>
              </a:ext>
            </a:extLst>
          </p:cNvPr>
          <p:cNvSpPr>
            <a:spLocks noGrp="1"/>
          </p:cNvSpPr>
          <p:nvPr>
            <p:ph type="body" sz="quarter" idx="64" hasCustomPrompt="1"/>
          </p:nvPr>
        </p:nvSpPr>
        <p:spPr>
          <a:xfrm rot="16200000">
            <a:off x="-100042" y="2885912"/>
            <a:ext cx="180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Tree>
    <p:extLst>
      <p:ext uri="{BB962C8B-B14F-4D97-AF65-F5344CB8AC3E}">
        <p14:creationId xmlns:p14="http://schemas.microsoft.com/office/powerpoint/2010/main" val="36480892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 x Team Members">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78E2ACE6-F563-4935-AADD-646F5AB1983D}"/>
              </a:ext>
            </a:extLst>
          </p:cNvPr>
          <p:cNvSpPr>
            <a:spLocks noGrp="1"/>
          </p:cNvSpPr>
          <p:nvPr>
            <p:ph type="title" hasCustomPrompt="1"/>
          </p:nvPr>
        </p:nvSpPr>
        <p:spPr>
          <a:xfrm>
            <a:off x="656924" y="657225"/>
            <a:ext cx="5319714" cy="532800"/>
          </a:xfrm>
        </p:spPr>
        <p:txBody>
          <a:bodyPr/>
          <a:lstStyle/>
          <a:p>
            <a:r>
              <a:rPr lang="en-GB" dirty="0"/>
              <a:t>Slide title</a:t>
            </a:r>
          </a:p>
        </p:txBody>
      </p:sp>
      <p:sp>
        <p:nvSpPr>
          <p:cNvPr id="23" name="Subtitle 2">
            <a:extLst>
              <a:ext uri="{FF2B5EF4-FFF2-40B4-BE49-F238E27FC236}">
                <a16:creationId xmlns:a16="http://schemas.microsoft.com/office/drawing/2014/main" id="{8BF97E46-53D1-4953-BBD5-61A9FE287003}"/>
              </a:ext>
            </a:extLst>
          </p:cNvPr>
          <p:cNvSpPr>
            <a:spLocks noGrp="1"/>
          </p:cNvSpPr>
          <p:nvPr>
            <p:ph type="subTitle" idx="1" hasCustomPrompt="1"/>
          </p:nvPr>
        </p:nvSpPr>
        <p:spPr>
          <a:xfrm>
            <a:off x="658811" y="1306800"/>
            <a:ext cx="5319714"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dirty="0"/>
              <a:t>Optional heading</a:t>
            </a:r>
          </a:p>
        </p:txBody>
      </p:sp>
      <p:sp>
        <p:nvSpPr>
          <p:cNvPr id="3" name="Picture Placeholder 2">
            <a:extLst>
              <a:ext uri="{FF2B5EF4-FFF2-40B4-BE49-F238E27FC236}">
                <a16:creationId xmlns:a16="http://schemas.microsoft.com/office/drawing/2014/main" id="{35A47A1D-3A44-41D2-96DC-50329243F7AD}"/>
              </a:ext>
            </a:extLst>
          </p:cNvPr>
          <p:cNvSpPr>
            <a:spLocks noGrp="1"/>
          </p:cNvSpPr>
          <p:nvPr>
            <p:ph type="pic" sz="quarter" idx="11" hasCustomPrompt="1"/>
          </p:nvPr>
        </p:nvSpPr>
        <p:spPr>
          <a:xfrm>
            <a:off x="658813" y="1811338"/>
            <a:ext cx="1620837" cy="1620837"/>
          </a:xfrm>
          <a:prstGeom prst="rect">
            <a:avLst/>
          </a:prstGeom>
          <a:solidFill>
            <a:schemeClr val="bg1">
              <a:lumMod val="95000"/>
            </a:schemeClr>
          </a:solidFill>
        </p:spPr>
        <p:txBody>
          <a:bodyPr tIns="504000" anchor="ctr" anchorCtr="0">
            <a:no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dirty="0"/>
              <a:t>Picture</a:t>
            </a:r>
          </a:p>
        </p:txBody>
      </p:sp>
      <p:sp>
        <p:nvSpPr>
          <p:cNvPr id="20" name="Text Placeholder 4">
            <a:extLst>
              <a:ext uri="{FF2B5EF4-FFF2-40B4-BE49-F238E27FC236}">
                <a16:creationId xmlns:a16="http://schemas.microsoft.com/office/drawing/2014/main" id="{29A8536C-53FD-45BF-AAD4-691D41EB7759}"/>
              </a:ext>
            </a:extLst>
          </p:cNvPr>
          <p:cNvSpPr>
            <a:spLocks noGrp="1"/>
          </p:cNvSpPr>
          <p:nvPr>
            <p:ph type="body" sz="quarter" idx="27" hasCustomPrompt="1"/>
          </p:nvPr>
        </p:nvSpPr>
        <p:spPr>
          <a:xfrm>
            <a:off x="2509838" y="1811338"/>
            <a:ext cx="3466800" cy="277512"/>
          </a:xfrm>
          <a:prstGeom prst="rect">
            <a:avLst/>
          </a:prstGeom>
        </p:spPr>
        <p:txBody>
          <a:bodyPr wrap="square" lIns="0" tIns="0" rIns="0" bIns="0">
            <a:noAutofit/>
          </a:bodyPr>
          <a:lstStyle>
            <a:lvl1pPr marL="0" indent="0">
              <a:lnSpc>
                <a:spcPts val="2400"/>
              </a:lnSpc>
              <a:spcBef>
                <a:spcPts val="0"/>
              </a:spcBef>
              <a:buFontTx/>
              <a:buNone/>
              <a:defRPr sz="1600" b="1">
                <a:solidFill>
                  <a:schemeClr val="accent1"/>
                </a:solidFill>
                <a:latin typeface="Arial" panose="020B0604020202020204" pitchFamily="34" charset="0"/>
                <a:cs typeface="Arial" panose="020B0604020202020204" pitchFamily="34" charset="0"/>
              </a:defRPr>
            </a:lvl1pPr>
          </a:lstStyle>
          <a:p>
            <a:pPr lvl="0"/>
            <a:r>
              <a:rPr lang="en-GB" dirty="0" err="1"/>
              <a:t>Firstname</a:t>
            </a:r>
            <a:r>
              <a:rPr lang="en-GB" dirty="0"/>
              <a:t> </a:t>
            </a:r>
            <a:r>
              <a:rPr lang="en-GB" dirty="0" err="1"/>
              <a:t>Lastname</a:t>
            </a:r>
            <a:endParaRPr lang="en-GB" dirty="0"/>
          </a:p>
        </p:txBody>
      </p:sp>
      <p:sp>
        <p:nvSpPr>
          <p:cNvPr id="4" name="Text Placeholder 17">
            <a:extLst>
              <a:ext uri="{FF2B5EF4-FFF2-40B4-BE49-F238E27FC236}">
                <a16:creationId xmlns:a16="http://schemas.microsoft.com/office/drawing/2014/main" id="{E99D2E04-AF1A-477F-BE00-FD46AD230DA3}"/>
              </a:ext>
            </a:extLst>
          </p:cNvPr>
          <p:cNvSpPr>
            <a:spLocks noGrp="1"/>
          </p:cNvSpPr>
          <p:nvPr>
            <p:ph type="body" sz="quarter" idx="13" hasCustomPrompt="1"/>
          </p:nvPr>
        </p:nvSpPr>
        <p:spPr>
          <a:xfrm>
            <a:off x="2509838" y="2148377"/>
            <a:ext cx="3466800" cy="246221"/>
          </a:xfrm>
          <a:prstGeom prst="rect">
            <a:avLst/>
          </a:prstGeom>
        </p:spPr>
        <p:txBody>
          <a:bodyPr wrap="square" lIns="0" tIns="0" rIns="0" bIns="0">
            <a:noAutofit/>
          </a:bodyPr>
          <a:lstStyle>
            <a:lvl1pPr marL="0" indent="0">
              <a:lnSpc>
                <a:spcPct val="100000"/>
              </a:lnSpc>
              <a:spcBef>
                <a:spcPts val="0"/>
              </a:spcBef>
              <a:buFontTx/>
              <a:buNone/>
              <a:defRPr sz="1600">
                <a:solidFill>
                  <a:schemeClr val="tx1"/>
                </a:solidFill>
                <a:latin typeface="Times New Roman" panose="02020603050405020304" pitchFamily="18" charset="0"/>
                <a:cs typeface="Times New Roman" panose="02020603050405020304" pitchFamily="18" charset="0"/>
              </a:defRPr>
            </a:lvl1pPr>
          </a:lstStyle>
          <a:p>
            <a:pPr lvl="0"/>
            <a:r>
              <a:rPr lang="en-GB" dirty="0"/>
              <a:t>Position title</a:t>
            </a:r>
          </a:p>
        </p:txBody>
      </p:sp>
      <p:sp>
        <p:nvSpPr>
          <p:cNvPr id="5" name="Text Placeholder 17">
            <a:extLst>
              <a:ext uri="{FF2B5EF4-FFF2-40B4-BE49-F238E27FC236}">
                <a16:creationId xmlns:a16="http://schemas.microsoft.com/office/drawing/2014/main" id="{E4473462-6DBF-4CCC-A6AC-38FCC1A400FE}"/>
              </a:ext>
            </a:extLst>
          </p:cNvPr>
          <p:cNvSpPr>
            <a:spLocks noGrp="1"/>
          </p:cNvSpPr>
          <p:nvPr>
            <p:ph type="body" sz="quarter" idx="14" hasCustomPrompt="1"/>
          </p:nvPr>
        </p:nvSpPr>
        <p:spPr>
          <a:xfrm>
            <a:off x="2509838" y="2506170"/>
            <a:ext cx="3466800" cy="921600"/>
          </a:xfrm>
          <a:prstGeom prst="rect">
            <a:avLst/>
          </a:prstGeom>
        </p:spPr>
        <p:txBody>
          <a:bodyPr wrap="square" lIns="0" tIns="0" rIns="0" bIns="0">
            <a:noAutofit/>
          </a:bodyPr>
          <a:lstStyle>
            <a:lvl1pPr marL="0" indent="0" algn="l">
              <a:lnSpc>
                <a:spcPct val="100000"/>
              </a:lnSpc>
              <a:spcBef>
                <a:spcPts val="0"/>
              </a:spcBef>
              <a:buFontTx/>
              <a:buNone/>
              <a:defRPr sz="1600">
                <a:solidFill>
                  <a:schemeClr val="tx1"/>
                </a:solidFill>
                <a:latin typeface="Times New Roman" panose="02020603050405020304" pitchFamily="18" charset="0"/>
                <a:cs typeface="Times New Roman" panose="02020603050405020304" pitchFamily="18" charset="0"/>
              </a:defRPr>
            </a:lvl1pPr>
          </a:lstStyle>
          <a:p>
            <a:pPr lvl="0"/>
            <a:r>
              <a:rPr lang="en-GB" dirty="0"/>
              <a:t>16pt Supporting copy, 25 words</a:t>
            </a:r>
          </a:p>
        </p:txBody>
      </p:sp>
      <p:sp>
        <p:nvSpPr>
          <p:cNvPr id="10" name="Picture Placeholder 2">
            <a:extLst>
              <a:ext uri="{FF2B5EF4-FFF2-40B4-BE49-F238E27FC236}">
                <a16:creationId xmlns:a16="http://schemas.microsoft.com/office/drawing/2014/main" id="{80F9B3FD-33FC-47B7-A55F-8837D290FD4C}"/>
              </a:ext>
            </a:extLst>
          </p:cNvPr>
          <p:cNvSpPr>
            <a:spLocks noGrp="1"/>
          </p:cNvSpPr>
          <p:nvPr>
            <p:ph type="pic" sz="quarter" idx="19" hasCustomPrompt="1"/>
          </p:nvPr>
        </p:nvSpPr>
        <p:spPr>
          <a:xfrm>
            <a:off x="658813" y="4048913"/>
            <a:ext cx="1620837" cy="1620837"/>
          </a:xfrm>
          <a:prstGeom prst="rect">
            <a:avLst/>
          </a:prstGeom>
          <a:solidFill>
            <a:schemeClr val="bg1">
              <a:lumMod val="95000"/>
            </a:schemeClr>
          </a:solidFill>
        </p:spPr>
        <p:txBody>
          <a:bodyPr tIns="504000" anchor="ctr" anchorCtr="0">
            <a:no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dirty="0"/>
              <a:t>Picture</a:t>
            </a:r>
          </a:p>
        </p:txBody>
      </p:sp>
      <p:sp>
        <p:nvSpPr>
          <p:cNvPr id="11" name="Text Placeholder 4">
            <a:extLst>
              <a:ext uri="{FF2B5EF4-FFF2-40B4-BE49-F238E27FC236}">
                <a16:creationId xmlns:a16="http://schemas.microsoft.com/office/drawing/2014/main" id="{EE6CCB00-C548-4856-97AA-A87A3B210298}"/>
              </a:ext>
            </a:extLst>
          </p:cNvPr>
          <p:cNvSpPr>
            <a:spLocks noGrp="1"/>
          </p:cNvSpPr>
          <p:nvPr>
            <p:ph type="body" sz="quarter" idx="20" hasCustomPrompt="1"/>
          </p:nvPr>
        </p:nvSpPr>
        <p:spPr>
          <a:xfrm>
            <a:off x="2509838" y="4046837"/>
            <a:ext cx="3466800" cy="277512"/>
          </a:xfrm>
          <a:prstGeom prst="rect">
            <a:avLst/>
          </a:prstGeom>
        </p:spPr>
        <p:txBody>
          <a:bodyPr wrap="square" lIns="0" tIns="0" rIns="0" bIns="0">
            <a:noAutofit/>
          </a:bodyPr>
          <a:lstStyle>
            <a:lvl1pPr marL="0" indent="0">
              <a:lnSpc>
                <a:spcPts val="2400"/>
              </a:lnSpc>
              <a:spcBef>
                <a:spcPts val="0"/>
              </a:spcBef>
              <a:buFontTx/>
              <a:buNone/>
              <a:defRPr sz="1600" b="1">
                <a:solidFill>
                  <a:schemeClr val="accent1"/>
                </a:solidFill>
                <a:latin typeface="Arial" panose="020B0604020202020204" pitchFamily="34" charset="0"/>
                <a:cs typeface="Arial" panose="020B0604020202020204" pitchFamily="34" charset="0"/>
              </a:defRPr>
            </a:lvl1pPr>
          </a:lstStyle>
          <a:p>
            <a:pPr lvl="0"/>
            <a:r>
              <a:rPr lang="en-GB" dirty="0" err="1"/>
              <a:t>Firstname</a:t>
            </a:r>
            <a:r>
              <a:rPr lang="en-GB" dirty="0"/>
              <a:t> </a:t>
            </a:r>
            <a:r>
              <a:rPr lang="en-GB" dirty="0" err="1"/>
              <a:t>Lastname</a:t>
            </a:r>
            <a:endParaRPr lang="en-GB" dirty="0"/>
          </a:p>
        </p:txBody>
      </p:sp>
      <p:sp>
        <p:nvSpPr>
          <p:cNvPr id="12" name="Text Placeholder 17">
            <a:extLst>
              <a:ext uri="{FF2B5EF4-FFF2-40B4-BE49-F238E27FC236}">
                <a16:creationId xmlns:a16="http://schemas.microsoft.com/office/drawing/2014/main" id="{4D68A386-E7E7-4D7E-B30F-C6A501A450AB}"/>
              </a:ext>
            </a:extLst>
          </p:cNvPr>
          <p:cNvSpPr>
            <a:spLocks noGrp="1"/>
          </p:cNvSpPr>
          <p:nvPr>
            <p:ph type="body" sz="quarter" idx="21" hasCustomPrompt="1"/>
          </p:nvPr>
        </p:nvSpPr>
        <p:spPr>
          <a:xfrm>
            <a:off x="2509838" y="4383240"/>
            <a:ext cx="3466800" cy="246221"/>
          </a:xfrm>
          <a:prstGeom prst="rect">
            <a:avLst/>
          </a:prstGeom>
        </p:spPr>
        <p:txBody>
          <a:bodyPr wrap="square" lIns="0" tIns="0" rIns="0" bIns="0">
            <a:noAutofit/>
          </a:bodyPr>
          <a:lstStyle>
            <a:lvl1pPr marL="0" indent="0">
              <a:lnSpc>
                <a:spcPct val="100000"/>
              </a:lnSpc>
              <a:spcBef>
                <a:spcPts val="0"/>
              </a:spcBef>
              <a:buFontTx/>
              <a:buNone/>
              <a:defRPr sz="1600">
                <a:solidFill>
                  <a:schemeClr val="tx1"/>
                </a:solidFill>
                <a:latin typeface="Times New Roman" panose="02020603050405020304" pitchFamily="18" charset="0"/>
                <a:cs typeface="Times New Roman" panose="02020603050405020304" pitchFamily="18" charset="0"/>
              </a:defRPr>
            </a:lvl1pPr>
          </a:lstStyle>
          <a:p>
            <a:pPr lvl="0"/>
            <a:r>
              <a:rPr lang="en-GB" dirty="0"/>
              <a:t>Position title</a:t>
            </a:r>
          </a:p>
        </p:txBody>
      </p:sp>
      <p:sp>
        <p:nvSpPr>
          <p:cNvPr id="13" name="Text Placeholder 17">
            <a:extLst>
              <a:ext uri="{FF2B5EF4-FFF2-40B4-BE49-F238E27FC236}">
                <a16:creationId xmlns:a16="http://schemas.microsoft.com/office/drawing/2014/main" id="{5229370C-CF34-4897-A491-DD8356E5A206}"/>
              </a:ext>
            </a:extLst>
          </p:cNvPr>
          <p:cNvSpPr>
            <a:spLocks noGrp="1"/>
          </p:cNvSpPr>
          <p:nvPr>
            <p:ph type="body" sz="quarter" idx="22" hasCustomPrompt="1"/>
          </p:nvPr>
        </p:nvSpPr>
        <p:spPr>
          <a:xfrm>
            <a:off x="2509838" y="4746256"/>
            <a:ext cx="3466800" cy="921600"/>
          </a:xfrm>
          <a:prstGeom prst="rect">
            <a:avLst/>
          </a:prstGeom>
        </p:spPr>
        <p:txBody>
          <a:bodyPr wrap="square" lIns="0" tIns="0" rIns="0" bIns="0">
            <a:noAutofit/>
          </a:bodyPr>
          <a:lstStyle>
            <a:lvl1pPr marL="0" indent="0">
              <a:lnSpc>
                <a:spcPct val="100000"/>
              </a:lnSpc>
              <a:spcBef>
                <a:spcPts val="0"/>
              </a:spcBef>
              <a:buFontTx/>
              <a:buNone/>
              <a:defRPr sz="1600">
                <a:solidFill>
                  <a:schemeClr val="tx1"/>
                </a:solidFill>
                <a:latin typeface="Times New Roman" panose="02020603050405020304" pitchFamily="18" charset="0"/>
                <a:cs typeface="Times New Roman" panose="02020603050405020304" pitchFamily="18" charset="0"/>
              </a:defRPr>
            </a:lvl1pPr>
          </a:lstStyle>
          <a:p>
            <a:pPr lvl="0"/>
            <a:r>
              <a:rPr lang="en-GB" dirty="0"/>
              <a:t>16pt Supporting copy, 25 words</a:t>
            </a:r>
          </a:p>
        </p:txBody>
      </p:sp>
      <p:sp>
        <p:nvSpPr>
          <p:cNvPr id="6" name="Picture Placeholder 2">
            <a:extLst>
              <a:ext uri="{FF2B5EF4-FFF2-40B4-BE49-F238E27FC236}">
                <a16:creationId xmlns:a16="http://schemas.microsoft.com/office/drawing/2014/main" id="{694C374F-5D8B-4E1F-9A0A-59AEA4989345}"/>
              </a:ext>
            </a:extLst>
          </p:cNvPr>
          <p:cNvSpPr>
            <a:spLocks noGrp="1"/>
          </p:cNvSpPr>
          <p:nvPr>
            <p:ph type="pic" sz="quarter" idx="15" hasCustomPrompt="1"/>
          </p:nvPr>
        </p:nvSpPr>
        <p:spPr>
          <a:xfrm>
            <a:off x="6215364" y="1811338"/>
            <a:ext cx="1609424" cy="1620837"/>
          </a:xfrm>
          <a:prstGeom prst="rect">
            <a:avLst/>
          </a:prstGeom>
          <a:solidFill>
            <a:schemeClr val="bg1">
              <a:lumMod val="95000"/>
            </a:schemeClr>
          </a:solidFill>
        </p:spPr>
        <p:txBody>
          <a:bodyPr tIns="504000" anchor="ctr" anchorCtr="0">
            <a:no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dirty="0"/>
              <a:t>Picture</a:t>
            </a:r>
          </a:p>
        </p:txBody>
      </p:sp>
      <p:sp>
        <p:nvSpPr>
          <p:cNvPr id="7" name="Text Placeholder 4">
            <a:extLst>
              <a:ext uri="{FF2B5EF4-FFF2-40B4-BE49-F238E27FC236}">
                <a16:creationId xmlns:a16="http://schemas.microsoft.com/office/drawing/2014/main" id="{1C25F170-ACD3-4EA7-A988-78BB6A8BE324}"/>
              </a:ext>
            </a:extLst>
          </p:cNvPr>
          <p:cNvSpPr>
            <a:spLocks noGrp="1"/>
          </p:cNvSpPr>
          <p:nvPr>
            <p:ph type="body" sz="quarter" idx="16" hasCustomPrompt="1"/>
          </p:nvPr>
        </p:nvSpPr>
        <p:spPr>
          <a:xfrm>
            <a:off x="8063514" y="1811338"/>
            <a:ext cx="3458262" cy="277512"/>
          </a:xfrm>
          <a:prstGeom prst="rect">
            <a:avLst/>
          </a:prstGeom>
        </p:spPr>
        <p:txBody>
          <a:bodyPr wrap="square" lIns="0" tIns="0" rIns="0" bIns="0">
            <a:noAutofit/>
          </a:bodyPr>
          <a:lstStyle>
            <a:lvl1pPr marL="0" indent="0">
              <a:lnSpc>
                <a:spcPts val="2400"/>
              </a:lnSpc>
              <a:spcBef>
                <a:spcPts val="0"/>
              </a:spcBef>
              <a:buFontTx/>
              <a:buNone/>
              <a:defRPr sz="1600" b="1">
                <a:solidFill>
                  <a:schemeClr val="accent1"/>
                </a:solidFill>
                <a:latin typeface="Arial" panose="020B0604020202020204" pitchFamily="34" charset="0"/>
                <a:cs typeface="Arial" panose="020B0604020202020204" pitchFamily="34" charset="0"/>
              </a:defRPr>
            </a:lvl1pPr>
          </a:lstStyle>
          <a:p>
            <a:pPr lvl="0"/>
            <a:r>
              <a:rPr lang="en-GB" dirty="0" err="1"/>
              <a:t>Firstname</a:t>
            </a:r>
            <a:r>
              <a:rPr lang="en-GB" dirty="0"/>
              <a:t> </a:t>
            </a:r>
            <a:r>
              <a:rPr lang="en-GB" dirty="0" err="1"/>
              <a:t>Lastname</a:t>
            </a:r>
            <a:endParaRPr lang="en-GB" dirty="0"/>
          </a:p>
        </p:txBody>
      </p:sp>
      <p:sp>
        <p:nvSpPr>
          <p:cNvPr id="8" name="Text Placeholder 17">
            <a:extLst>
              <a:ext uri="{FF2B5EF4-FFF2-40B4-BE49-F238E27FC236}">
                <a16:creationId xmlns:a16="http://schemas.microsoft.com/office/drawing/2014/main" id="{55B3C7AC-3DD4-468D-B769-D7F95B1E3AD0}"/>
              </a:ext>
            </a:extLst>
          </p:cNvPr>
          <p:cNvSpPr>
            <a:spLocks noGrp="1"/>
          </p:cNvSpPr>
          <p:nvPr>
            <p:ph type="body" sz="quarter" idx="17" hasCustomPrompt="1"/>
          </p:nvPr>
        </p:nvSpPr>
        <p:spPr>
          <a:xfrm>
            <a:off x="8063514" y="2148377"/>
            <a:ext cx="3458262" cy="246221"/>
          </a:xfrm>
          <a:prstGeom prst="rect">
            <a:avLst/>
          </a:prstGeom>
        </p:spPr>
        <p:txBody>
          <a:bodyPr wrap="square" lIns="0" tIns="0" rIns="0" bIns="0">
            <a:noAutofit/>
          </a:bodyPr>
          <a:lstStyle>
            <a:lvl1pPr marL="0" indent="0">
              <a:lnSpc>
                <a:spcPct val="100000"/>
              </a:lnSpc>
              <a:spcBef>
                <a:spcPts val="0"/>
              </a:spcBef>
              <a:buFontTx/>
              <a:buNone/>
              <a:defRPr sz="1600">
                <a:solidFill>
                  <a:schemeClr val="tx1"/>
                </a:solidFill>
                <a:latin typeface="Times New Roman" panose="02020603050405020304" pitchFamily="18" charset="0"/>
                <a:cs typeface="Times New Roman" panose="02020603050405020304" pitchFamily="18" charset="0"/>
              </a:defRPr>
            </a:lvl1pPr>
          </a:lstStyle>
          <a:p>
            <a:pPr lvl="0"/>
            <a:r>
              <a:rPr lang="en-GB" dirty="0"/>
              <a:t>Position title</a:t>
            </a:r>
          </a:p>
        </p:txBody>
      </p:sp>
      <p:sp>
        <p:nvSpPr>
          <p:cNvPr id="9" name="Text Placeholder 17">
            <a:extLst>
              <a:ext uri="{FF2B5EF4-FFF2-40B4-BE49-F238E27FC236}">
                <a16:creationId xmlns:a16="http://schemas.microsoft.com/office/drawing/2014/main" id="{F8BB41CC-EE94-463A-A774-E299849F3949}"/>
              </a:ext>
            </a:extLst>
          </p:cNvPr>
          <p:cNvSpPr>
            <a:spLocks noGrp="1"/>
          </p:cNvSpPr>
          <p:nvPr>
            <p:ph type="body" sz="quarter" idx="18" hasCustomPrompt="1"/>
          </p:nvPr>
        </p:nvSpPr>
        <p:spPr>
          <a:xfrm>
            <a:off x="8063514" y="2506170"/>
            <a:ext cx="3458262" cy="921600"/>
          </a:xfrm>
          <a:prstGeom prst="rect">
            <a:avLst/>
          </a:prstGeom>
        </p:spPr>
        <p:txBody>
          <a:bodyPr wrap="square" lIns="0" tIns="0" rIns="0" bIns="0">
            <a:noAutofit/>
          </a:bodyPr>
          <a:lstStyle>
            <a:lvl1pPr marL="0" indent="0">
              <a:lnSpc>
                <a:spcPct val="100000"/>
              </a:lnSpc>
              <a:spcBef>
                <a:spcPts val="0"/>
              </a:spcBef>
              <a:buFontTx/>
              <a:buNone/>
              <a:defRPr sz="1600">
                <a:solidFill>
                  <a:schemeClr val="tx1"/>
                </a:solidFill>
                <a:latin typeface="Times New Roman" panose="02020603050405020304" pitchFamily="18" charset="0"/>
                <a:cs typeface="Times New Roman" panose="02020603050405020304" pitchFamily="18" charset="0"/>
              </a:defRPr>
            </a:lvl1pPr>
          </a:lstStyle>
          <a:p>
            <a:pPr lvl="0"/>
            <a:r>
              <a:rPr lang="en-GB" dirty="0"/>
              <a:t>16pt Supporting copy, 25 words</a:t>
            </a:r>
          </a:p>
        </p:txBody>
      </p:sp>
      <p:sp>
        <p:nvSpPr>
          <p:cNvPr id="14" name="Picture Placeholder 2">
            <a:extLst>
              <a:ext uri="{FF2B5EF4-FFF2-40B4-BE49-F238E27FC236}">
                <a16:creationId xmlns:a16="http://schemas.microsoft.com/office/drawing/2014/main" id="{25CE8B50-7BAD-4691-8EDC-DC0FCBBD3619}"/>
              </a:ext>
            </a:extLst>
          </p:cNvPr>
          <p:cNvSpPr>
            <a:spLocks noGrp="1"/>
          </p:cNvSpPr>
          <p:nvPr>
            <p:ph type="pic" sz="quarter" idx="23" hasCustomPrompt="1"/>
          </p:nvPr>
        </p:nvSpPr>
        <p:spPr>
          <a:xfrm>
            <a:off x="6215364" y="4048913"/>
            <a:ext cx="1609424" cy="1620837"/>
          </a:xfrm>
          <a:prstGeom prst="rect">
            <a:avLst/>
          </a:prstGeom>
          <a:solidFill>
            <a:schemeClr val="bg1">
              <a:lumMod val="95000"/>
            </a:schemeClr>
          </a:solidFill>
        </p:spPr>
        <p:txBody>
          <a:bodyPr tIns="504000" anchor="ctr" anchorCtr="0">
            <a:no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dirty="0"/>
              <a:t>Picture</a:t>
            </a:r>
          </a:p>
        </p:txBody>
      </p:sp>
      <p:sp>
        <p:nvSpPr>
          <p:cNvPr id="15" name="Text Placeholder 4">
            <a:extLst>
              <a:ext uri="{FF2B5EF4-FFF2-40B4-BE49-F238E27FC236}">
                <a16:creationId xmlns:a16="http://schemas.microsoft.com/office/drawing/2014/main" id="{9220FE3A-3350-471A-A650-93EB6EC4D5D6}"/>
              </a:ext>
            </a:extLst>
          </p:cNvPr>
          <p:cNvSpPr>
            <a:spLocks noGrp="1"/>
          </p:cNvSpPr>
          <p:nvPr>
            <p:ph type="body" sz="quarter" idx="24" hasCustomPrompt="1"/>
          </p:nvPr>
        </p:nvSpPr>
        <p:spPr>
          <a:xfrm>
            <a:off x="8063514" y="4046837"/>
            <a:ext cx="3458262" cy="277512"/>
          </a:xfrm>
          <a:prstGeom prst="rect">
            <a:avLst/>
          </a:prstGeom>
        </p:spPr>
        <p:txBody>
          <a:bodyPr wrap="square" lIns="0" tIns="0" rIns="0" bIns="0">
            <a:noAutofit/>
          </a:bodyPr>
          <a:lstStyle>
            <a:lvl1pPr marL="0" indent="0">
              <a:lnSpc>
                <a:spcPts val="2400"/>
              </a:lnSpc>
              <a:spcBef>
                <a:spcPts val="0"/>
              </a:spcBef>
              <a:buFontTx/>
              <a:buNone/>
              <a:defRPr sz="1600" b="1">
                <a:solidFill>
                  <a:schemeClr val="accent1"/>
                </a:solidFill>
                <a:latin typeface="Arial" panose="020B0604020202020204" pitchFamily="34" charset="0"/>
                <a:cs typeface="Arial" panose="020B0604020202020204" pitchFamily="34" charset="0"/>
              </a:defRPr>
            </a:lvl1pPr>
          </a:lstStyle>
          <a:p>
            <a:pPr lvl="0"/>
            <a:r>
              <a:rPr lang="en-GB" dirty="0" err="1"/>
              <a:t>Firstname</a:t>
            </a:r>
            <a:r>
              <a:rPr lang="en-GB" dirty="0"/>
              <a:t> </a:t>
            </a:r>
            <a:r>
              <a:rPr lang="en-GB" dirty="0" err="1"/>
              <a:t>Lastname</a:t>
            </a:r>
            <a:endParaRPr lang="en-GB" dirty="0"/>
          </a:p>
        </p:txBody>
      </p:sp>
      <p:sp>
        <p:nvSpPr>
          <p:cNvPr id="16" name="Text Placeholder 17">
            <a:extLst>
              <a:ext uri="{FF2B5EF4-FFF2-40B4-BE49-F238E27FC236}">
                <a16:creationId xmlns:a16="http://schemas.microsoft.com/office/drawing/2014/main" id="{EFDA7D31-4A3E-426B-98C5-ADB0C1B21E37}"/>
              </a:ext>
            </a:extLst>
          </p:cNvPr>
          <p:cNvSpPr>
            <a:spLocks noGrp="1"/>
          </p:cNvSpPr>
          <p:nvPr>
            <p:ph type="body" sz="quarter" idx="25" hasCustomPrompt="1"/>
          </p:nvPr>
        </p:nvSpPr>
        <p:spPr>
          <a:xfrm>
            <a:off x="8063514" y="4383240"/>
            <a:ext cx="3458262" cy="246221"/>
          </a:xfrm>
          <a:prstGeom prst="rect">
            <a:avLst/>
          </a:prstGeom>
        </p:spPr>
        <p:txBody>
          <a:bodyPr wrap="square" lIns="0" tIns="0" rIns="0" bIns="0">
            <a:noAutofit/>
          </a:bodyPr>
          <a:lstStyle>
            <a:lvl1pPr marL="0" indent="0">
              <a:lnSpc>
                <a:spcPct val="100000"/>
              </a:lnSpc>
              <a:spcBef>
                <a:spcPts val="0"/>
              </a:spcBef>
              <a:buFontTx/>
              <a:buNone/>
              <a:defRPr sz="1600">
                <a:solidFill>
                  <a:schemeClr val="tx1"/>
                </a:solidFill>
                <a:latin typeface="Times New Roman" panose="02020603050405020304" pitchFamily="18" charset="0"/>
                <a:cs typeface="Times New Roman" panose="02020603050405020304" pitchFamily="18" charset="0"/>
              </a:defRPr>
            </a:lvl1pPr>
          </a:lstStyle>
          <a:p>
            <a:pPr lvl="0"/>
            <a:r>
              <a:rPr lang="en-GB" dirty="0"/>
              <a:t>Position title</a:t>
            </a:r>
          </a:p>
        </p:txBody>
      </p:sp>
      <p:sp>
        <p:nvSpPr>
          <p:cNvPr id="17" name="Text Placeholder 17">
            <a:extLst>
              <a:ext uri="{FF2B5EF4-FFF2-40B4-BE49-F238E27FC236}">
                <a16:creationId xmlns:a16="http://schemas.microsoft.com/office/drawing/2014/main" id="{5935079C-6EB7-4503-B5A5-1E4C1B6B7D04}"/>
              </a:ext>
            </a:extLst>
          </p:cNvPr>
          <p:cNvSpPr>
            <a:spLocks noGrp="1"/>
          </p:cNvSpPr>
          <p:nvPr>
            <p:ph type="body" sz="quarter" idx="26" hasCustomPrompt="1"/>
          </p:nvPr>
        </p:nvSpPr>
        <p:spPr>
          <a:xfrm>
            <a:off x="8063514" y="4746256"/>
            <a:ext cx="3458262" cy="921600"/>
          </a:xfrm>
          <a:prstGeom prst="rect">
            <a:avLst/>
          </a:prstGeom>
        </p:spPr>
        <p:txBody>
          <a:bodyPr wrap="square" lIns="0" tIns="0" rIns="0" bIns="0">
            <a:noAutofit/>
          </a:bodyPr>
          <a:lstStyle>
            <a:lvl1pPr marL="0" indent="0">
              <a:lnSpc>
                <a:spcPct val="100000"/>
              </a:lnSpc>
              <a:spcBef>
                <a:spcPts val="0"/>
              </a:spcBef>
              <a:buFontTx/>
              <a:buNone/>
              <a:defRPr sz="1600">
                <a:solidFill>
                  <a:schemeClr val="tx1"/>
                </a:solidFill>
                <a:latin typeface="Times New Roman" panose="02020603050405020304" pitchFamily="18" charset="0"/>
                <a:cs typeface="Times New Roman" panose="02020603050405020304" pitchFamily="18" charset="0"/>
              </a:defRPr>
            </a:lvl1pPr>
          </a:lstStyle>
          <a:p>
            <a:pPr lvl="0"/>
            <a:r>
              <a:rPr lang="en-GB" dirty="0"/>
              <a:t>16pt Supporting copy, 25 words</a:t>
            </a:r>
          </a:p>
        </p:txBody>
      </p:sp>
      <p:sp>
        <p:nvSpPr>
          <p:cNvPr id="2" name="Footer Placeholder 1">
            <a:extLst>
              <a:ext uri="{FF2B5EF4-FFF2-40B4-BE49-F238E27FC236}">
                <a16:creationId xmlns:a16="http://schemas.microsoft.com/office/drawing/2014/main" id="{BF2FE0BB-1D09-4885-A8D3-0BAC93985B71}"/>
              </a:ext>
            </a:extLst>
          </p:cNvPr>
          <p:cNvSpPr>
            <a:spLocks noGrp="1"/>
          </p:cNvSpPr>
          <p:nvPr>
            <p:ph type="ftr" sz="quarter" idx="28"/>
          </p:nvPr>
        </p:nvSpPr>
        <p:spPr/>
        <p:txBody>
          <a:bodyPr/>
          <a:lstStyle/>
          <a:p>
            <a:endParaRPr lang="en-GB" dirty="0"/>
          </a:p>
        </p:txBody>
      </p:sp>
      <p:sp>
        <p:nvSpPr>
          <p:cNvPr id="18" name="Slide Number Placeholder 17">
            <a:extLst>
              <a:ext uri="{FF2B5EF4-FFF2-40B4-BE49-F238E27FC236}">
                <a16:creationId xmlns:a16="http://schemas.microsoft.com/office/drawing/2014/main" id="{87F26512-AFB7-4B55-AF32-599B7CB704D3}"/>
              </a:ext>
            </a:extLst>
          </p:cNvPr>
          <p:cNvSpPr>
            <a:spLocks noGrp="1"/>
          </p:cNvSpPr>
          <p:nvPr>
            <p:ph type="sldNum" sz="quarter" idx="29"/>
          </p:nvPr>
        </p:nvSpPr>
        <p:spPr/>
        <p:txBody>
          <a:bodyPr/>
          <a:lstStyle/>
          <a:p>
            <a:fld id="{1BE232AB-0B06-425F-9ADD-32A9A3D01189}" type="slidenum">
              <a:rPr lang="en-GB" smtClean="0"/>
              <a:pPr/>
              <a:t>‹#›</a:t>
            </a:fld>
            <a:endParaRPr lang="en-GB" dirty="0"/>
          </a:p>
        </p:txBody>
      </p:sp>
    </p:spTree>
    <p:extLst>
      <p:ext uri="{BB962C8B-B14F-4D97-AF65-F5344CB8AC3E}">
        <p14:creationId xmlns:p14="http://schemas.microsoft.com/office/powerpoint/2010/main" val="4730066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2 x Team Members">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91A6EFB-C03E-4005-AAF4-412354479622}"/>
              </a:ext>
            </a:extLst>
          </p:cNvPr>
          <p:cNvSpPr>
            <a:spLocks noGrp="1"/>
          </p:cNvSpPr>
          <p:nvPr>
            <p:ph type="title" hasCustomPrompt="1"/>
          </p:nvPr>
        </p:nvSpPr>
        <p:spPr>
          <a:xfrm>
            <a:off x="658811" y="657225"/>
            <a:ext cx="5319714" cy="532800"/>
          </a:xfrm>
        </p:spPr>
        <p:txBody>
          <a:bodyPr/>
          <a:lstStyle/>
          <a:p>
            <a:r>
              <a:rPr lang="en-GB" dirty="0"/>
              <a:t>Slide title</a:t>
            </a:r>
          </a:p>
        </p:txBody>
      </p:sp>
      <p:sp>
        <p:nvSpPr>
          <p:cNvPr id="41" name="Subtitle 2">
            <a:extLst>
              <a:ext uri="{FF2B5EF4-FFF2-40B4-BE49-F238E27FC236}">
                <a16:creationId xmlns:a16="http://schemas.microsoft.com/office/drawing/2014/main" id="{7E09B4CB-EF80-4A5E-B0DF-A4976B3C42DF}"/>
              </a:ext>
            </a:extLst>
          </p:cNvPr>
          <p:cNvSpPr>
            <a:spLocks noGrp="1"/>
          </p:cNvSpPr>
          <p:nvPr>
            <p:ph type="subTitle" idx="1" hasCustomPrompt="1"/>
          </p:nvPr>
        </p:nvSpPr>
        <p:spPr>
          <a:xfrm>
            <a:off x="658811" y="1306800"/>
            <a:ext cx="5319714"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dirty="0"/>
              <a:t>Optional heading</a:t>
            </a:r>
          </a:p>
        </p:txBody>
      </p:sp>
      <p:sp>
        <p:nvSpPr>
          <p:cNvPr id="3" name="Picture Placeholder 2">
            <a:extLst>
              <a:ext uri="{FF2B5EF4-FFF2-40B4-BE49-F238E27FC236}">
                <a16:creationId xmlns:a16="http://schemas.microsoft.com/office/drawing/2014/main" id="{61453AFA-7E1E-465D-920B-606276C5AF3D}"/>
              </a:ext>
            </a:extLst>
          </p:cNvPr>
          <p:cNvSpPr>
            <a:spLocks noGrp="1"/>
          </p:cNvSpPr>
          <p:nvPr>
            <p:ph type="pic" sz="quarter" idx="11" hasCustomPrompt="1"/>
          </p:nvPr>
        </p:nvSpPr>
        <p:spPr>
          <a:xfrm>
            <a:off x="658813" y="1810800"/>
            <a:ext cx="1620837" cy="1295401"/>
          </a:xfrm>
          <a:prstGeom prst="rect">
            <a:avLst/>
          </a:prstGeom>
          <a:solidFill>
            <a:schemeClr val="bg1">
              <a:lumMod val="95000"/>
            </a:schemeClr>
          </a:solidFill>
        </p:spPr>
        <p:txBody>
          <a:bodyPr tIns="504000" anchor="ctr" anchorCtr="0">
            <a:normAutofit/>
          </a:bodyPr>
          <a:lstStyle>
            <a:lvl1pPr marL="0" indent="0" algn="ctr">
              <a:buFontTx/>
              <a:buNone/>
              <a:defRPr sz="1800"/>
            </a:lvl1pPr>
          </a:lstStyle>
          <a:p>
            <a:r>
              <a:rPr lang="en-GB" dirty="0"/>
              <a:t>Person</a:t>
            </a:r>
          </a:p>
        </p:txBody>
      </p:sp>
      <p:sp>
        <p:nvSpPr>
          <p:cNvPr id="19" name="Text Placeholder 17">
            <a:extLst>
              <a:ext uri="{FF2B5EF4-FFF2-40B4-BE49-F238E27FC236}">
                <a16:creationId xmlns:a16="http://schemas.microsoft.com/office/drawing/2014/main" id="{3AD7492D-0E64-45CC-A859-E7CE52A2AFC9}"/>
              </a:ext>
            </a:extLst>
          </p:cNvPr>
          <p:cNvSpPr>
            <a:spLocks noGrp="1"/>
          </p:cNvSpPr>
          <p:nvPr>
            <p:ph type="body" sz="quarter" idx="14" hasCustomPrompt="1"/>
          </p:nvPr>
        </p:nvSpPr>
        <p:spPr>
          <a:xfrm>
            <a:off x="658813" y="3202568"/>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accent1"/>
                </a:solidFill>
                <a:latin typeface="Times New Roman" panose="02020603050405020304" pitchFamily="18" charset="0"/>
                <a:cs typeface="Times New Roman" panose="02020603050405020304" pitchFamily="18" charset="0"/>
              </a:defRPr>
            </a:lvl1pPr>
          </a:lstStyle>
          <a:p>
            <a:pPr lvl="0"/>
            <a:r>
              <a:rPr lang="en-GB" dirty="0" err="1"/>
              <a:t>Firstname</a:t>
            </a:r>
            <a:r>
              <a:rPr lang="en-GB" dirty="0"/>
              <a:t> </a:t>
            </a:r>
            <a:r>
              <a:rPr lang="en-GB" dirty="0" err="1"/>
              <a:t>Lastname</a:t>
            </a:r>
            <a:endParaRPr lang="en-GB" dirty="0"/>
          </a:p>
        </p:txBody>
      </p:sp>
      <p:sp>
        <p:nvSpPr>
          <p:cNvPr id="18" name="Text Placeholder 17">
            <a:extLst>
              <a:ext uri="{FF2B5EF4-FFF2-40B4-BE49-F238E27FC236}">
                <a16:creationId xmlns:a16="http://schemas.microsoft.com/office/drawing/2014/main" id="{FA5D83A1-C6F6-46CC-8958-ABC1919A23FF}"/>
              </a:ext>
            </a:extLst>
          </p:cNvPr>
          <p:cNvSpPr>
            <a:spLocks noGrp="1"/>
          </p:cNvSpPr>
          <p:nvPr>
            <p:ph type="body" sz="quarter" idx="13" hasCustomPrompt="1"/>
          </p:nvPr>
        </p:nvSpPr>
        <p:spPr>
          <a:xfrm>
            <a:off x="658813" y="3432852"/>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tx1"/>
                </a:solidFill>
                <a:latin typeface="Times New Roman" panose="02020603050405020304" pitchFamily="18" charset="0"/>
                <a:cs typeface="Times New Roman" panose="02020603050405020304" pitchFamily="18" charset="0"/>
              </a:defRPr>
            </a:lvl1pPr>
          </a:lstStyle>
          <a:p>
            <a:pPr lvl="0"/>
            <a:r>
              <a:rPr lang="en-GB" dirty="0"/>
              <a:t>Position title</a:t>
            </a:r>
          </a:p>
        </p:txBody>
      </p:sp>
      <p:sp>
        <p:nvSpPr>
          <p:cNvPr id="45" name="Picture Placeholder 2">
            <a:extLst>
              <a:ext uri="{FF2B5EF4-FFF2-40B4-BE49-F238E27FC236}">
                <a16:creationId xmlns:a16="http://schemas.microsoft.com/office/drawing/2014/main" id="{E66B5CBD-8D6D-4BBC-9518-814944563D27}"/>
              </a:ext>
            </a:extLst>
          </p:cNvPr>
          <p:cNvSpPr>
            <a:spLocks noGrp="1"/>
          </p:cNvSpPr>
          <p:nvPr>
            <p:ph type="pic" sz="quarter" idx="41" hasCustomPrompt="1"/>
          </p:nvPr>
        </p:nvSpPr>
        <p:spPr>
          <a:xfrm>
            <a:off x="658813" y="4195081"/>
            <a:ext cx="1620837" cy="1295401"/>
          </a:xfrm>
          <a:prstGeom prst="rect">
            <a:avLst/>
          </a:prstGeom>
          <a:solidFill>
            <a:schemeClr val="bg1">
              <a:lumMod val="95000"/>
            </a:schemeClr>
          </a:solidFill>
        </p:spPr>
        <p:txBody>
          <a:bodyPr tIns="504000" anchor="ctr" anchorCtr="0">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dirty="0"/>
              <a:t>Person</a:t>
            </a:r>
          </a:p>
        </p:txBody>
      </p:sp>
      <p:sp>
        <p:nvSpPr>
          <p:cNvPr id="47" name="Text Placeholder 17">
            <a:extLst>
              <a:ext uri="{FF2B5EF4-FFF2-40B4-BE49-F238E27FC236}">
                <a16:creationId xmlns:a16="http://schemas.microsoft.com/office/drawing/2014/main" id="{10B892F0-8257-4FAD-85E3-B26408DF573F}"/>
              </a:ext>
            </a:extLst>
          </p:cNvPr>
          <p:cNvSpPr>
            <a:spLocks noGrp="1"/>
          </p:cNvSpPr>
          <p:nvPr>
            <p:ph type="body" sz="quarter" idx="43" hasCustomPrompt="1"/>
          </p:nvPr>
        </p:nvSpPr>
        <p:spPr>
          <a:xfrm>
            <a:off x="658813" y="5573263"/>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accent1"/>
                </a:solidFill>
                <a:latin typeface="Times New Roman" panose="02020603050405020304" pitchFamily="18" charset="0"/>
                <a:cs typeface="Times New Roman" panose="02020603050405020304" pitchFamily="18" charset="0"/>
              </a:defRPr>
            </a:lvl1pPr>
          </a:lstStyle>
          <a:p>
            <a:pPr lvl="0"/>
            <a:r>
              <a:rPr lang="en-GB" dirty="0" err="1"/>
              <a:t>Firstname</a:t>
            </a:r>
            <a:r>
              <a:rPr lang="en-GB" dirty="0"/>
              <a:t> </a:t>
            </a:r>
            <a:r>
              <a:rPr lang="en-GB" dirty="0" err="1"/>
              <a:t>Lastname</a:t>
            </a:r>
            <a:endParaRPr lang="en-GB" dirty="0"/>
          </a:p>
        </p:txBody>
      </p:sp>
      <p:sp>
        <p:nvSpPr>
          <p:cNvPr id="46" name="Text Placeholder 17">
            <a:extLst>
              <a:ext uri="{FF2B5EF4-FFF2-40B4-BE49-F238E27FC236}">
                <a16:creationId xmlns:a16="http://schemas.microsoft.com/office/drawing/2014/main" id="{21C404D7-5842-4DB4-BABE-B609B13B2F64}"/>
              </a:ext>
            </a:extLst>
          </p:cNvPr>
          <p:cNvSpPr>
            <a:spLocks noGrp="1"/>
          </p:cNvSpPr>
          <p:nvPr>
            <p:ph type="body" sz="quarter" idx="42" hasCustomPrompt="1"/>
          </p:nvPr>
        </p:nvSpPr>
        <p:spPr>
          <a:xfrm>
            <a:off x="658813" y="5803547"/>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tx1"/>
                </a:solidFill>
                <a:latin typeface="Times New Roman" panose="02020603050405020304" pitchFamily="18" charset="0"/>
                <a:cs typeface="Times New Roman" panose="02020603050405020304" pitchFamily="18" charset="0"/>
              </a:defRPr>
            </a:lvl1pPr>
          </a:lstStyle>
          <a:p>
            <a:pPr lvl="0"/>
            <a:r>
              <a:rPr lang="en-GB" dirty="0"/>
              <a:t>Position title</a:t>
            </a:r>
          </a:p>
        </p:txBody>
      </p:sp>
      <p:sp>
        <p:nvSpPr>
          <p:cNvPr id="95" name="Picture Placeholder 2">
            <a:extLst>
              <a:ext uri="{FF2B5EF4-FFF2-40B4-BE49-F238E27FC236}">
                <a16:creationId xmlns:a16="http://schemas.microsoft.com/office/drawing/2014/main" id="{35578B0A-D320-4721-8EA7-7524EFD0C2AA}"/>
              </a:ext>
            </a:extLst>
          </p:cNvPr>
          <p:cNvSpPr>
            <a:spLocks noGrp="1"/>
          </p:cNvSpPr>
          <p:nvPr>
            <p:ph type="pic" sz="quarter" idx="60" hasCustomPrompt="1"/>
          </p:nvPr>
        </p:nvSpPr>
        <p:spPr>
          <a:xfrm>
            <a:off x="2509838" y="1810800"/>
            <a:ext cx="1620837" cy="1295401"/>
          </a:xfrm>
          <a:prstGeom prst="rect">
            <a:avLst/>
          </a:prstGeom>
          <a:solidFill>
            <a:schemeClr val="bg1">
              <a:lumMod val="95000"/>
            </a:schemeClr>
          </a:solidFill>
        </p:spPr>
        <p:txBody>
          <a:bodyPr tIns="504000" anchor="ctr" anchorCtr="0">
            <a:normAutofit/>
          </a:bodyPr>
          <a:lstStyle>
            <a:lvl1pPr marL="0" indent="0" algn="ctr">
              <a:buFontTx/>
              <a:buNone/>
              <a:defRPr sz="1800"/>
            </a:lvl1pPr>
          </a:lstStyle>
          <a:p>
            <a:r>
              <a:rPr lang="en-GB" dirty="0"/>
              <a:t>Person</a:t>
            </a:r>
          </a:p>
        </p:txBody>
      </p:sp>
      <p:sp>
        <p:nvSpPr>
          <p:cNvPr id="97" name="Text Placeholder 17">
            <a:extLst>
              <a:ext uri="{FF2B5EF4-FFF2-40B4-BE49-F238E27FC236}">
                <a16:creationId xmlns:a16="http://schemas.microsoft.com/office/drawing/2014/main" id="{DE5402FE-B3D6-470A-9461-A16AF7B6BDF8}"/>
              </a:ext>
            </a:extLst>
          </p:cNvPr>
          <p:cNvSpPr>
            <a:spLocks noGrp="1"/>
          </p:cNvSpPr>
          <p:nvPr>
            <p:ph type="body" sz="quarter" idx="62" hasCustomPrompt="1"/>
          </p:nvPr>
        </p:nvSpPr>
        <p:spPr>
          <a:xfrm>
            <a:off x="2509838" y="3202568"/>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accent1"/>
                </a:solidFill>
                <a:latin typeface="Times New Roman" panose="02020603050405020304" pitchFamily="18" charset="0"/>
                <a:cs typeface="Times New Roman" panose="02020603050405020304" pitchFamily="18" charset="0"/>
              </a:defRPr>
            </a:lvl1pPr>
          </a:lstStyle>
          <a:p>
            <a:pPr lvl="0"/>
            <a:r>
              <a:rPr lang="en-GB" dirty="0" err="1"/>
              <a:t>Firstname</a:t>
            </a:r>
            <a:r>
              <a:rPr lang="en-GB" dirty="0"/>
              <a:t> </a:t>
            </a:r>
            <a:r>
              <a:rPr lang="en-GB" dirty="0" err="1"/>
              <a:t>Lastname</a:t>
            </a:r>
            <a:endParaRPr lang="en-GB" dirty="0"/>
          </a:p>
        </p:txBody>
      </p:sp>
      <p:sp>
        <p:nvSpPr>
          <p:cNvPr id="96" name="Text Placeholder 17">
            <a:extLst>
              <a:ext uri="{FF2B5EF4-FFF2-40B4-BE49-F238E27FC236}">
                <a16:creationId xmlns:a16="http://schemas.microsoft.com/office/drawing/2014/main" id="{05E1A72C-E82E-4E64-BAEC-CFF927BE746F}"/>
              </a:ext>
            </a:extLst>
          </p:cNvPr>
          <p:cNvSpPr>
            <a:spLocks noGrp="1"/>
          </p:cNvSpPr>
          <p:nvPr>
            <p:ph type="body" sz="quarter" idx="61" hasCustomPrompt="1"/>
          </p:nvPr>
        </p:nvSpPr>
        <p:spPr>
          <a:xfrm>
            <a:off x="2509838" y="3432852"/>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tx1"/>
                </a:solidFill>
                <a:latin typeface="Times New Roman" panose="02020603050405020304" pitchFamily="18" charset="0"/>
                <a:cs typeface="Times New Roman" panose="02020603050405020304" pitchFamily="18" charset="0"/>
              </a:defRPr>
            </a:lvl1pPr>
          </a:lstStyle>
          <a:p>
            <a:pPr lvl="0"/>
            <a:r>
              <a:rPr lang="en-GB" dirty="0"/>
              <a:t>Position title</a:t>
            </a:r>
          </a:p>
        </p:txBody>
      </p:sp>
      <p:sp>
        <p:nvSpPr>
          <p:cNvPr id="98" name="Picture Placeholder 2">
            <a:extLst>
              <a:ext uri="{FF2B5EF4-FFF2-40B4-BE49-F238E27FC236}">
                <a16:creationId xmlns:a16="http://schemas.microsoft.com/office/drawing/2014/main" id="{304BF809-0E6F-46AF-BA15-C829B7B79A58}"/>
              </a:ext>
            </a:extLst>
          </p:cNvPr>
          <p:cNvSpPr>
            <a:spLocks noGrp="1"/>
          </p:cNvSpPr>
          <p:nvPr>
            <p:ph type="pic" sz="quarter" idx="63" hasCustomPrompt="1"/>
          </p:nvPr>
        </p:nvSpPr>
        <p:spPr>
          <a:xfrm>
            <a:off x="2509838" y="4195081"/>
            <a:ext cx="1620837" cy="1295401"/>
          </a:xfrm>
          <a:prstGeom prst="rect">
            <a:avLst/>
          </a:prstGeom>
          <a:solidFill>
            <a:schemeClr val="bg1">
              <a:lumMod val="95000"/>
            </a:schemeClr>
          </a:solidFill>
        </p:spPr>
        <p:txBody>
          <a:bodyPr tIns="504000" anchor="ctr" anchorCtr="0">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dirty="0"/>
              <a:t>Person</a:t>
            </a:r>
          </a:p>
        </p:txBody>
      </p:sp>
      <p:sp>
        <p:nvSpPr>
          <p:cNvPr id="100" name="Text Placeholder 17">
            <a:extLst>
              <a:ext uri="{FF2B5EF4-FFF2-40B4-BE49-F238E27FC236}">
                <a16:creationId xmlns:a16="http://schemas.microsoft.com/office/drawing/2014/main" id="{0322F05F-A846-4F1D-8608-F25BAF958C5C}"/>
              </a:ext>
            </a:extLst>
          </p:cNvPr>
          <p:cNvSpPr>
            <a:spLocks noGrp="1"/>
          </p:cNvSpPr>
          <p:nvPr>
            <p:ph type="body" sz="quarter" idx="65" hasCustomPrompt="1"/>
          </p:nvPr>
        </p:nvSpPr>
        <p:spPr>
          <a:xfrm>
            <a:off x="2509838" y="5573263"/>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accent1"/>
                </a:solidFill>
                <a:latin typeface="Times New Roman" panose="02020603050405020304" pitchFamily="18" charset="0"/>
                <a:cs typeface="Times New Roman" panose="02020603050405020304" pitchFamily="18" charset="0"/>
              </a:defRPr>
            </a:lvl1pPr>
          </a:lstStyle>
          <a:p>
            <a:pPr lvl="0"/>
            <a:r>
              <a:rPr lang="en-GB" dirty="0" err="1"/>
              <a:t>Firstname</a:t>
            </a:r>
            <a:r>
              <a:rPr lang="en-GB" dirty="0"/>
              <a:t> </a:t>
            </a:r>
            <a:r>
              <a:rPr lang="en-GB" dirty="0" err="1"/>
              <a:t>Lastname</a:t>
            </a:r>
            <a:endParaRPr lang="en-GB" dirty="0"/>
          </a:p>
        </p:txBody>
      </p:sp>
      <p:sp>
        <p:nvSpPr>
          <p:cNvPr id="99" name="Text Placeholder 17">
            <a:extLst>
              <a:ext uri="{FF2B5EF4-FFF2-40B4-BE49-F238E27FC236}">
                <a16:creationId xmlns:a16="http://schemas.microsoft.com/office/drawing/2014/main" id="{6B6ECB26-DA92-4B85-8AC8-467B27BE162C}"/>
              </a:ext>
            </a:extLst>
          </p:cNvPr>
          <p:cNvSpPr>
            <a:spLocks noGrp="1"/>
          </p:cNvSpPr>
          <p:nvPr>
            <p:ph type="body" sz="quarter" idx="64" hasCustomPrompt="1"/>
          </p:nvPr>
        </p:nvSpPr>
        <p:spPr>
          <a:xfrm>
            <a:off x="2509838" y="5803547"/>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tx1"/>
                </a:solidFill>
                <a:latin typeface="Times New Roman" panose="02020603050405020304" pitchFamily="18" charset="0"/>
                <a:cs typeface="Times New Roman" panose="02020603050405020304" pitchFamily="18" charset="0"/>
              </a:defRPr>
            </a:lvl1pPr>
          </a:lstStyle>
          <a:p>
            <a:pPr lvl="0"/>
            <a:r>
              <a:rPr lang="en-GB" dirty="0"/>
              <a:t>Position title</a:t>
            </a:r>
          </a:p>
        </p:txBody>
      </p:sp>
      <p:sp>
        <p:nvSpPr>
          <p:cNvPr id="101" name="Picture Placeholder 2">
            <a:extLst>
              <a:ext uri="{FF2B5EF4-FFF2-40B4-BE49-F238E27FC236}">
                <a16:creationId xmlns:a16="http://schemas.microsoft.com/office/drawing/2014/main" id="{13F823F4-043A-4B83-BE48-C6EEC0B1EA04}"/>
              </a:ext>
            </a:extLst>
          </p:cNvPr>
          <p:cNvSpPr>
            <a:spLocks noGrp="1"/>
          </p:cNvSpPr>
          <p:nvPr>
            <p:ph type="pic" sz="quarter" idx="66" hasCustomPrompt="1"/>
          </p:nvPr>
        </p:nvSpPr>
        <p:spPr>
          <a:xfrm>
            <a:off x="4360863" y="1810800"/>
            <a:ext cx="1620837" cy="1295401"/>
          </a:xfrm>
          <a:prstGeom prst="rect">
            <a:avLst/>
          </a:prstGeom>
          <a:solidFill>
            <a:schemeClr val="bg1">
              <a:lumMod val="95000"/>
            </a:schemeClr>
          </a:solidFill>
        </p:spPr>
        <p:txBody>
          <a:bodyPr tIns="504000" anchor="ctr" anchorCtr="0">
            <a:normAutofit/>
          </a:bodyPr>
          <a:lstStyle>
            <a:lvl1pPr marL="0" indent="0" algn="ctr">
              <a:buFontTx/>
              <a:buNone/>
              <a:defRPr sz="1800"/>
            </a:lvl1pPr>
          </a:lstStyle>
          <a:p>
            <a:r>
              <a:rPr lang="en-GB" dirty="0"/>
              <a:t>Person</a:t>
            </a:r>
          </a:p>
        </p:txBody>
      </p:sp>
      <p:sp>
        <p:nvSpPr>
          <p:cNvPr id="103" name="Text Placeholder 17">
            <a:extLst>
              <a:ext uri="{FF2B5EF4-FFF2-40B4-BE49-F238E27FC236}">
                <a16:creationId xmlns:a16="http://schemas.microsoft.com/office/drawing/2014/main" id="{D21DAC54-032F-4409-9C91-4215B6225A61}"/>
              </a:ext>
            </a:extLst>
          </p:cNvPr>
          <p:cNvSpPr>
            <a:spLocks noGrp="1"/>
          </p:cNvSpPr>
          <p:nvPr>
            <p:ph type="body" sz="quarter" idx="68" hasCustomPrompt="1"/>
          </p:nvPr>
        </p:nvSpPr>
        <p:spPr>
          <a:xfrm>
            <a:off x="4360863" y="3202568"/>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accent1"/>
                </a:solidFill>
                <a:latin typeface="Times New Roman" panose="02020603050405020304" pitchFamily="18" charset="0"/>
                <a:cs typeface="Times New Roman" panose="02020603050405020304" pitchFamily="18" charset="0"/>
              </a:defRPr>
            </a:lvl1pPr>
          </a:lstStyle>
          <a:p>
            <a:pPr lvl="0"/>
            <a:r>
              <a:rPr lang="en-GB" dirty="0" err="1"/>
              <a:t>Firstname</a:t>
            </a:r>
            <a:r>
              <a:rPr lang="en-GB" dirty="0"/>
              <a:t> </a:t>
            </a:r>
            <a:r>
              <a:rPr lang="en-GB" dirty="0" err="1"/>
              <a:t>Lastname</a:t>
            </a:r>
            <a:endParaRPr lang="en-GB" dirty="0"/>
          </a:p>
        </p:txBody>
      </p:sp>
      <p:sp>
        <p:nvSpPr>
          <p:cNvPr id="102" name="Text Placeholder 17">
            <a:extLst>
              <a:ext uri="{FF2B5EF4-FFF2-40B4-BE49-F238E27FC236}">
                <a16:creationId xmlns:a16="http://schemas.microsoft.com/office/drawing/2014/main" id="{BD9BE25C-4B0F-4BFB-A979-101E2CF07758}"/>
              </a:ext>
            </a:extLst>
          </p:cNvPr>
          <p:cNvSpPr>
            <a:spLocks noGrp="1"/>
          </p:cNvSpPr>
          <p:nvPr>
            <p:ph type="body" sz="quarter" idx="67" hasCustomPrompt="1"/>
          </p:nvPr>
        </p:nvSpPr>
        <p:spPr>
          <a:xfrm>
            <a:off x="4360863" y="3432852"/>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tx1"/>
                </a:solidFill>
                <a:latin typeface="Times New Roman" panose="02020603050405020304" pitchFamily="18" charset="0"/>
                <a:cs typeface="Times New Roman" panose="02020603050405020304" pitchFamily="18" charset="0"/>
              </a:defRPr>
            </a:lvl1pPr>
          </a:lstStyle>
          <a:p>
            <a:pPr lvl="0"/>
            <a:r>
              <a:rPr lang="en-GB" dirty="0"/>
              <a:t>Position title</a:t>
            </a:r>
          </a:p>
        </p:txBody>
      </p:sp>
      <p:sp>
        <p:nvSpPr>
          <p:cNvPr id="104" name="Picture Placeholder 2">
            <a:extLst>
              <a:ext uri="{FF2B5EF4-FFF2-40B4-BE49-F238E27FC236}">
                <a16:creationId xmlns:a16="http://schemas.microsoft.com/office/drawing/2014/main" id="{007065A7-D341-4447-AE6B-A91CE548048E}"/>
              </a:ext>
            </a:extLst>
          </p:cNvPr>
          <p:cNvSpPr>
            <a:spLocks noGrp="1"/>
          </p:cNvSpPr>
          <p:nvPr>
            <p:ph type="pic" sz="quarter" idx="69" hasCustomPrompt="1"/>
          </p:nvPr>
        </p:nvSpPr>
        <p:spPr>
          <a:xfrm>
            <a:off x="4360863" y="4195081"/>
            <a:ext cx="1620837" cy="1295401"/>
          </a:xfrm>
          <a:prstGeom prst="rect">
            <a:avLst/>
          </a:prstGeom>
          <a:solidFill>
            <a:schemeClr val="bg1">
              <a:lumMod val="95000"/>
            </a:schemeClr>
          </a:solidFill>
        </p:spPr>
        <p:txBody>
          <a:bodyPr tIns="504000" anchor="ctr" anchorCtr="0">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dirty="0"/>
              <a:t>Person</a:t>
            </a:r>
          </a:p>
        </p:txBody>
      </p:sp>
      <p:sp>
        <p:nvSpPr>
          <p:cNvPr id="106" name="Text Placeholder 17">
            <a:extLst>
              <a:ext uri="{FF2B5EF4-FFF2-40B4-BE49-F238E27FC236}">
                <a16:creationId xmlns:a16="http://schemas.microsoft.com/office/drawing/2014/main" id="{538F1C9B-5191-46A7-9988-721C27A19C0F}"/>
              </a:ext>
            </a:extLst>
          </p:cNvPr>
          <p:cNvSpPr>
            <a:spLocks noGrp="1"/>
          </p:cNvSpPr>
          <p:nvPr>
            <p:ph type="body" sz="quarter" idx="71" hasCustomPrompt="1"/>
          </p:nvPr>
        </p:nvSpPr>
        <p:spPr>
          <a:xfrm>
            <a:off x="4360863" y="5573263"/>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accent1"/>
                </a:solidFill>
                <a:latin typeface="Times New Roman" panose="02020603050405020304" pitchFamily="18" charset="0"/>
                <a:cs typeface="Times New Roman" panose="02020603050405020304" pitchFamily="18" charset="0"/>
              </a:defRPr>
            </a:lvl1pPr>
          </a:lstStyle>
          <a:p>
            <a:pPr lvl="0"/>
            <a:r>
              <a:rPr lang="en-GB" dirty="0" err="1"/>
              <a:t>Firstname</a:t>
            </a:r>
            <a:r>
              <a:rPr lang="en-GB" dirty="0"/>
              <a:t> </a:t>
            </a:r>
            <a:r>
              <a:rPr lang="en-GB" dirty="0" err="1"/>
              <a:t>Lastname</a:t>
            </a:r>
            <a:endParaRPr lang="en-GB" dirty="0"/>
          </a:p>
        </p:txBody>
      </p:sp>
      <p:sp>
        <p:nvSpPr>
          <p:cNvPr id="105" name="Text Placeholder 17">
            <a:extLst>
              <a:ext uri="{FF2B5EF4-FFF2-40B4-BE49-F238E27FC236}">
                <a16:creationId xmlns:a16="http://schemas.microsoft.com/office/drawing/2014/main" id="{2F155F4B-6C77-4B10-82CF-87AB808A21A3}"/>
              </a:ext>
            </a:extLst>
          </p:cNvPr>
          <p:cNvSpPr>
            <a:spLocks noGrp="1"/>
          </p:cNvSpPr>
          <p:nvPr>
            <p:ph type="body" sz="quarter" idx="70" hasCustomPrompt="1"/>
          </p:nvPr>
        </p:nvSpPr>
        <p:spPr>
          <a:xfrm>
            <a:off x="4360863" y="5803547"/>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tx1"/>
                </a:solidFill>
                <a:latin typeface="Times New Roman" panose="02020603050405020304" pitchFamily="18" charset="0"/>
                <a:cs typeface="Times New Roman" panose="02020603050405020304" pitchFamily="18" charset="0"/>
              </a:defRPr>
            </a:lvl1pPr>
          </a:lstStyle>
          <a:p>
            <a:pPr lvl="0"/>
            <a:r>
              <a:rPr lang="en-GB" dirty="0"/>
              <a:t>Position title</a:t>
            </a:r>
          </a:p>
        </p:txBody>
      </p:sp>
      <p:sp>
        <p:nvSpPr>
          <p:cNvPr id="107" name="Picture Placeholder 2">
            <a:extLst>
              <a:ext uri="{FF2B5EF4-FFF2-40B4-BE49-F238E27FC236}">
                <a16:creationId xmlns:a16="http://schemas.microsoft.com/office/drawing/2014/main" id="{9D67B676-0169-4E1D-B485-5732B38992AE}"/>
              </a:ext>
            </a:extLst>
          </p:cNvPr>
          <p:cNvSpPr>
            <a:spLocks noGrp="1"/>
          </p:cNvSpPr>
          <p:nvPr>
            <p:ph type="pic" sz="quarter" idx="72" hasCustomPrompt="1"/>
          </p:nvPr>
        </p:nvSpPr>
        <p:spPr>
          <a:xfrm>
            <a:off x="6211888" y="1810800"/>
            <a:ext cx="1620837" cy="1295401"/>
          </a:xfrm>
          <a:prstGeom prst="rect">
            <a:avLst/>
          </a:prstGeom>
          <a:solidFill>
            <a:schemeClr val="bg1">
              <a:lumMod val="95000"/>
            </a:schemeClr>
          </a:solidFill>
        </p:spPr>
        <p:txBody>
          <a:bodyPr tIns="504000" anchor="ctr" anchorCtr="0">
            <a:normAutofit/>
          </a:bodyPr>
          <a:lstStyle>
            <a:lvl1pPr marL="0" indent="0" algn="ctr">
              <a:buFontTx/>
              <a:buNone/>
              <a:defRPr sz="1800"/>
            </a:lvl1pPr>
          </a:lstStyle>
          <a:p>
            <a:r>
              <a:rPr lang="en-GB" dirty="0"/>
              <a:t>Person</a:t>
            </a:r>
          </a:p>
        </p:txBody>
      </p:sp>
      <p:sp>
        <p:nvSpPr>
          <p:cNvPr id="109" name="Text Placeholder 17">
            <a:extLst>
              <a:ext uri="{FF2B5EF4-FFF2-40B4-BE49-F238E27FC236}">
                <a16:creationId xmlns:a16="http://schemas.microsoft.com/office/drawing/2014/main" id="{E2A5260C-8898-438D-B353-AD58CE7F051E}"/>
              </a:ext>
            </a:extLst>
          </p:cNvPr>
          <p:cNvSpPr>
            <a:spLocks noGrp="1"/>
          </p:cNvSpPr>
          <p:nvPr>
            <p:ph type="body" sz="quarter" idx="74" hasCustomPrompt="1"/>
          </p:nvPr>
        </p:nvSpPr>
        <p:spPr>
          <a:xfrm>
            <a:off x="6211888" y="3202568"/>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accent1"/>
                </a:solidFill>
                <a:latin typeface="Times New Roman" panose="02020603050405020304" pitchFamily="18" charset="0"/>
                <a:cs typeface="Times New Roman" panose="02020603050405020304" pitchFamily="18" charset="0"/>
              </a:defRPr>
            </a:lvl1pPr>
          </a:lstStyle>
          <a:p>
            <a:pPr lvl="0"/>
            <a:r>
              <a:rPr lang="en-GB" dirty="0" err="1"/>
              <a:t>Firstname</a:t>
            </a:r>
            <a:r>
              <a:rPr lang="en-GB" dirty="0"/>
              <a:t> </a:t>
            </a:r>
            <a:r>
              <a:rPr lang="en-GB" dirty="0" err="1"/>
              <a:t>Lastname</a:t>
            </a:r>
            <a:endParaRPr lang="en-GB" dirty="0"/>
          </a:p>
        </p:txBody>
      </p:sp>
      <p:sp>
        <p:nvSpPr>
          <p:cNvPr id="108" name="Text Placeholder 17">
            <a:extLst>
              <a:ext uri="{FF2B5EF4-FFF2-40B4-BE49-F238E27FC236}">
                <a16:creationId xmlns:a16="http://schemas.microsoft.com/office/drawing/2014/main" id="{5A64AB6E-B6C5-437A-BC9D-1E3CA90B9354}"/>
              </a:ext>
            </a:extLst>
          </p:cNvPr>
          <p:cNvSpPr>
            <a:spLocks noGrp="1"/>
          </p:cNvSpPr>
          <p:nvPr>
            <p:ph type="body" sz="quarter" idx="73" hasCustomPrompt="1"/>
          </p:nvPr>
        </p:nvSpPr>
        <p:spPr>
          <a:xfrm>
            <a:off x="6211888" y="3432852"/>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tx1"/>
                </a:solidFill>
                <a:latin typeface="Times New Roman" panose="02020603050405020304" pitchFamily="18" charset="0"/>
                <a:cs typeface="Times New Roman" panose="02020603050405020304" pitchFamily="18" charset="0"/>
              </a:defRPr>
            </a:lvl1pPr>
          </a:lstStyle>
          <a:p>
            <a:pPr lvl="0"/>
            <a:r>
              <a:rPr lang="en-GB" dirty="0"/>
              <a:t>Position title</a:t>
            </a:r>
          </a:p>
        </p:txBody>
      </p:sp>
      <p:sp>
        <p:nvSpPr>
          <p:cNvPr id="110" name="Picture Placeholder 2">
            <a:extLst>
              <a:ext uri="{FF2B5EF4-FFF2-40B4-BE49-F238E27FC236}">
                <a16:creationId xmlns:a16="http://schemas.microsoft.com/office/drawing/2014/main" id="{9952C130-25CE-45D7-BD81-95E1DCE8C11A}"/>
              </a:ext>
            </a:extLst>
          </p:cNvPr>
          <p:cNvSpPr>
            <a:spLocks noGrp="1"/>
          </p:cNvSpPr>
          <p:nvPr>
            <p:ph type="pic" sz="quarter" idx="75" hasCustomPrompt="1"/>
          </p:nvPr>
        </p:nvSpPr>
        <p:spPr>
          <a:xfrm>
            <a:off x="6211888" y="4195081"/>
            <a:ext cx="1620837" cy="1295401"/>
          </a:xfrm>
          <a:prstGeom prst="rect">
            <a:avLst/>
          </a:prstGeom>
          <a:solidFill>
            <a:schemeClr val="bg1">
              <a:lumMod val="95000"/>
            </a:schemeClr>
          </a:solidFill>
        </p:spPr>
        <p:txBody>
          <a:bodyPr tIns="504000" anchor="ctr" anchorCtr="0">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dirty="0"/>
              <a:t>Person</a:t>
            </a:r>
          </a:p>
        </p:txBody>
      </p:sp>
      <p:sp>
        <p:nvSpPr>
          <p:cNvPr id="112" name="Text Placeholder 17">
            <a:extLst>
              <a:ext uri="{FF2B5EF4-FFF2-40B4-BE49-F238E27FC236}">
                <a16:creationId xmlns:a16="http://schemas.microsoft.com/office/drawing/2014/main" id="{D4751E6E-E50B-47BB-B845-1A9F2628A2B9}"/>
              </a:ext>
            </a:extLst>
          </p:cNvPr>
          <p:cNvSpPr>
            <a:spLocks noGrp="1"/>
          </p:cNvSpPr>
          <p:nvPr>
            <p:ph type="body" sz="quarter" idx="77" hasCustomPrompt="1"/>
          </p:nvPr>
        </p:nvSpPr>
        <p:spPr>
          <a:xfrm>
            <a:off x="6211888" y="5573263"/>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accent1"/>
                </a:solidFill>
                <a:latin typeface="Times New Roman" panose="02020603050405020304" pitchFamily="18" charset="0"/>
                <a:cs typeface="Times New Roman" panose="02020603050405020304" pitchFamily="18" charset="0"/>
              </a:defRPr>
            </a:lvl1pPr>
          </a:lstStyle>
          <a:p>
            <a:pPr lvl="0"/>
            <a:r>
              <a:rPr lang="en-GB" dirty="0" err="1"/>
              <a:t>Firstname</a:t>
            </a:r>
            <a:r>
              <a:rPr lang="en-GB" dirty="0"/>
              <a:t> </a:t>
            </a:r>
            <a:r>
              <a:rPr lang="en-GB" dirty="0" err="1"/>
              <a:t>Lastname</a:t>
            </a:r>
            <a:endParaRPr lang="en-GB" dirty="0"/>
          </a:p>
        </p:txBody>
      </p:sp>
      <p:sp>
        <p:nvSpPr>
          <p:cNvPr id="111" name="Text Placeholder 17">
            <a:extLst>
              <a:ext uri="{FF2B5EF4-FFF2-40B4-BE49-F238E27FC236}">
                <a16:creationId xmlns:a16="http://schemas.microsoft.com/office/drawing/2014/main" id="{975635CB-AC22-40BF-A843-11EE49D41478}"/>
              </a:ext>
            </a:extLst>
          </p:cNvPr>
          <p:cNvSpPr>
            <a:spLocks noGrp="1"/>
          </p:cNvSpPr>
          <p:nvPr>
            <p:ph type="body" sz="quarter" idx="76" hasCustomPrompt="1"/>
          </p:nvPr>
        </p:nvSpPr>
        <p:spPr>
          <a:xfrm>
            <a:off x="6211888" y="5803547"/>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tx1"/>
                </a:solidFill>
                <a:latin typeface="Times New Roman" panose="02020603050405020304" pitchFamily="18" charset="0"/>
                <a:cs typeface="Times New Roman" panose="02020603050405020304" pitchFamily="18" charset="0"/>
              </a:defRPr>
            </a:lvl1pPr>
          </a:lstStyle>
          <a:p>
            <a:pPr lvl="0"/>
            <a:r>
              <a:rPr lang="en-GB" dirty="0"/>
              <a:t>Position title</a:t>
            </a:r>
          </a:p>
        </p:txBody>
      </p:sp>
      <p:sp>
        <p:nvSpPr>
          <p:cNvPr id="113" name="Picture Placeholder 2">
            <a:extLst>
              <a:ext uri="{FF2B5EF4-FFF2-40B4-BE49-F238E27FC236}">
                <a16:creationId xmlns:a16="http://schemas.microsoft.com/office/drawing/2014/main" id="{B6D5C63C-F0A7-431C-A34F-D630302AA90C}"/>
              </a:ext>
            </a:extLst>
          </p:cNvPr>
          <p:cNvSpPr>
            <a:spLocks noGrp="1"/>
          </p:cNvSpPr>
          <p:nvPr>
            <p:ph type="pic" sz="quarter" idx="78" hasCustomPrompt="1"/>
          </p:nvPr>
        </p:nvSpPr>
        <p:spPr>
          <a:xfrm>
            <a:off x="8059738" y="1810800"/>
            <a:ext cx="1620837" cy="1295401"/>
          </a:xfrm>
          <a:prstGeom prst="rect">
            <a:avLst/>
          </a:prstGeom>
          <a:solidFill>
            <a:schemeClr val="bg1">
              <a:lumMod val="95000"/>
            </a:schemeClr>
          </a:solidFill>
        </p:spPr>
        <p:txBody>
          <a:bodyPr tIns="504000" anchor="ctr" anchorCtr="0">
            <a:normAutofit/>
          </a:bodyPr>
          <a:lstStyle>
            <a:lvl1pPr marL="0" indent="0" algn="ctr">
              <a:buFontTx/>
              <a:buNone/>
              <a:defRPr sz="1800"/>
            </a:lvl1pPr>
          </a:lstStyle>
          <a:p>
            <a:r>
              <a:rPr lang="en-GB" dirty="0"/>
              <a:t>Person</a:t>
            </a:r>
          </a:p>
        </p:txBody>
      </p:sp>
      <p:sp>
        <p:nvSpPr>
          <p:cNvPr id="115" name="Text Placeholder 17">
            <a:extLst>
              <a:ext uri="{FF2B5EF4-FFF2-40B4-BE49-F238E27FC236}">
                <a16:creationId xmlns:a16="http://schemas.microsoft.com/office/drawing/2014/main" id="{5B08EEF1-2090-4FAE-AC3E-FFAC897FCEA8}"/>
              </a:ext>
            </a:extLst>
          </p:cNvPr>
          <p:cNvSpPr>
            <a:spLocks noGrp="1"/>
          </p:cNvSpPr>
          <p:nvPr>
            <p:ph type="body" sz="quarter" idx="80" hasCustomPrompt="1"/>
          </p:nvPr>
        </p:nvSpPr>
        <p:spPr>
          <a:xfrm>
            <a:off x="8059738" y="3202568"/>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accent1"/>
                </a:solidFill>
                <a:latin typeface="Times New Roman" panose="02020603050405020304" pitchFamily="18" charset="0"/>
                <a:cs typeface="Times New Roman" panose="02020603050405020304" pitchFamily="18" charset="0"/>
              </a:defRPr>
            </a:lvl1pPr>
          </a:lstStyle>
          <a:p>
            <a:pPr lvl="0"/>
            <a:r>
              <a:rPr lang="en-GB" dirty="0" err="1"/>
              <a:t>Firstname</a:t>
            </a:r>
            <a:r>
              <a:rPr lang="en-GB" dirty="0"/>
              <a:t> </a:t>
            </a:r>
            <a:r>
              <a:rPr lang="en-GB" dirty="0" err="1"/>
              <a:t>Lastname</a:t>
            </a:r>
            <a:endParaRPr lang="en-GB" dirty="0"/>
          </a:p>
        </p:txBody>
      </p:sp>
      <p:sp>
        <p:nvSpPr>
          <p:cNvPr id="114" name="Text Placeholder 17">
            <a:extLst>
              <a:ext uri="{FF2B5EF4-FFF2-40B4-BE49-F238E27FC236}">
                <a16:creationId xmlns:a16="http://schemas.microsoft.com/office/drawing/2014/main" id="{3C08BCDD-2691-4AF7-A41E-E91D54C11EA4}"/>
              </a:ext>
            </a:extLst>
          </p:cNvPr>
          <p:cNvSpPr>
            <a:spLocks noGrp="1"/>
          </p:cNvSpPr>
          <p:nvPr>
            <p:ph type="body" sz="quarter" idx="79" hasCustomPrompt="1"/>
          </p:nvPr>
        </p:nvSpPr>
        <p:spPr>
          <a:xfrm>
            <a:off x="8059738" y="3432852"/>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tx1"/>
                </a:solidFill>
                <a:latin typeface="Times New Roman" panose="02020603050405020304" pitchFamily="18" charset="0"/>
                <a:cs typeface="Times New Roman" panose="02020603050405020304" pitchFamily="18" charset="0"/>
              </a:defRPr>
            </a:lvl1pPr>
          </a:lstStyle>
          <a:p>
            <a:pPr lvl="0"/>
            <a:r>
              <a:rPr lang="en-GB" dirty="0"/>
              <a:t>Position title</a:t>
            </a:r>
          </a:p>
        </p:txBody>
      </p:sp>
      <p:sp>
        <p:nvSpPr>
          <p:cNvPr id="116" name="Picture Placeholder 2">
            <a:extLst>
              <a:ext uri="{FF2B5EF4-FFF2-40B4-BE49-F238E27FC236}">
                <a16:creationId xmlns:a16="http://schemas.microsoft.com/office/drawing/2014/main" id="{9CB52F2D-7A68-4FFC-9178-804A881AE302}"/>
              </a:ext>
            </a:extLst>
          </p:cNvPr>
          <p:cNvSpPr>
            <a:spLocks noGrp="1"/>
          </p:cNvSpPr>
          <p:nvPr>
            <p:ph type="pic" sz="quarter" idx="81" hasCustomPrompt="1"/>
          </p:nvPr>
        </p:nvSpPr>
        <p:spPr>
          <a:xfrm>
            <a:off x="8059738" y="4195081"/>
            <a:ext cx="1620837" cy="1295401"/>
          </a:xfrm>
          <a:prstGeom prst="rect">
            <a:avLst/>
          </a:prstGeom>
          <a:solidFill>
            <a:schemeClr val="bg1">
              <a:lumMod val="95000"/>
            </a:schemeClr>
          </a:solidFill>
        </p:spPr>
        <p:txBody>
          <a:bodyPr tIns="504000" anchor="ctr" anchorCtr="0">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dirty="0"/>
              <a:t>Person</a:t>
            </a:r>
          </a:p>
        </p:txBody>
      </p:sp>
      <p:sp>
        <p:nvSpPr>
          <p:cNvPr id="118" name="Text Placeholder 17">
            <a:extLst>
              <a:ext uri="{FF2B5EF4-FFF2-40B4-BE49-F238E27FC236}">
                <a16:creationId xmlns:a16="http://schemas.microsoft.com/office/drawing/2014/main" id="{5397A6B8-13D3-476E-955F-CC207462FDF5}"/>
              </a:ext>
            </a:extLst>
          </p:cNvPr>
          <p:cNvSpPr>
            <a:spLocks noGrp="1"/>
          </p:cNvSpPr>
          <p:nvPr>
            <p:ph type="body" sz="quarter" idx="83" hasCustomPrompt="1"/>
          </p:nvPr>
        </p:nvSpPr>
        <p:spPr>
          <a:xfrm>
            <a:off x="8059738" y="5573263"/>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accent1"/>
                </a:solidFill>
                <a:latin typeface="Times New Roman" panose="02020603050405020304" pitchFamily="18" charset="0"/>
                <a:cs typeface="Times New Roman" panose="02020603050405020304" pitchFamily="18" charset="0"/>
              </a:defRPr>
            </a:lvl1pPr>
          </a:lstStyle>
          <a:p>
            <a:pPr lvl="0"/>
            <a:r>
              <a:rPr lang="en-GB" dirty="0" err="1"/>
              <a:t>Firstname</a:t>
            </a:r>
            <a:r>
              <a:rPr lang="en-GB" dirty="0"/>
              <a:t> </a:t>
            </a:r>
            <a:r>
              <a:rPr lang="en-GB" dirty="0" err="1"/>
              <a:t>Lastname</a:t>
            </a:r>
            <a:endParaRPr lang="en-GB" dirty="0"/>
          </a:p>
        </p:txBody>
      </p:sp>
      <p:sp>
        <p:nvSpPr>
          <p:cNvPr id="117" name="Text Placeholder 17">
            <a:extLst>
              <a:ext uri="{FF2B5EF4-FFF2-40B4-BE49-F238E27FC236}">
                <a16:creationId xmlns:a16="http://schemas.microsoft.com/office/drawing/2014/main" id="{1E422504-E303-4775-96E5-CDFBC2296ACE}"/>
              </a:ext>
            </a:extLst>
          </p:cNvPr>
          <p:cNvSpPr>
            <a:spLocks noGrp="1"/>
          </p:cNvSpPr>
          <p:nvPr>
            <p:ph type="body" sz="quarter" idx="82" hasCustomPrompt="1"/>
          </p:nvPr>
        </p:nvSpPr>
        <p:spPr>
          <a:xfrm>
            <a:off x="8059738" y="5803547"/>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tx1"/>
                </a:solidFill>
                <a:latin typeface="Times New Roman" panose="02020603050405020304" pitchFamily="18" charset="0"/>
                <a:cs typeface="Times New Roman" panose="02020603050405020304" pitchFamily="18" charset="0"/>
              </a:defRPr>
            </a:lvl1pPr>
          </a:lstStyle>
          <a:p>
            <a:pPr lvl="0"/>
            <a:r>
              <a:rPr lang="en-GB" dirty="0"/>
              <a:t>Position title</a:t>
            </a:r>
          </a:p>
        </p:txBody>
      </p:sp>
      <p:sp>
        <p:nvSpPr>
          <p:cNvPr id="119" name="Picture Placeholder 2">
            <a:extLst>
              <a:ext uri="{FF2B5EF4-FFF2-40B4-BE49-F238E27FC236}">
                <a16:creationId xmlns:a16="http://schemas.microsoft.com/office/drawing/2014/main" id="{402F2999-91E5-4B17-BBAD-6B3498DC38A4}"/>
              </a:ext>
            </a:extLst>
          </p:cNvPr>
          <p:cNvSpPr>
            <a:spLocks noGrp="1"/>
          </p:cNvSpPr>
          <p:nvPr>
            <p:ph type="pic" sz="quarter" idx="84" hasCustomPrompt="1"/>
          </p:nvPr>
        </p:nvSpPr>
        <p:spPr>
          <a:xfrm>
            <a:off x="9910763" y="1810800"/>
            <a:ext cx="1620837" cy="1295401"/>
          </a:xfrm>
          <a:prstGeom prst="rect">
            <a:avLst/>
          </a:prstGeom>
          <a:solidFill>
            <a:schemeClr val="bg1">
              <a:lumMod val="95000"/>
            </a:schemeClr>
          </a:solidFill>
        </p:spPr>
        <p:txBody>
          <a:bodyPr tIns="504000" anchor="ctr" anchorCtr="0">
            <a:normAutofit/>
          </a:bodyPr>
          <a:lstStyle>
            <a:lvl1pPr marL="0" indent="0" algn="ctr">
              <a:buFontTx/>
              <a:buNone/>
              <a:defRPr sz="1800"/>
            </a:lvl1pPr>
          </a:lstStyle>
          <a:p>
            <a:r>
              <a:rPr lang="en-GB" dirty="0"/>
              <a:t>Person</a:t>
            </a:r>
          </a:p>
        </p:txBody>
      </p:sp>
      <p:sp>
        <p:nvSpPr>
          <p:cNvPr id="121" name="Text Placeholder 17">
            <a:extLst>
              <a:ext uri="{FF2B5EF4-FFF2-40B4-BE49-F238E27FC236}">
                <a16:creationId xmlns:a16="http://schemas.microsoft.com/office/drawing/2014/main" id="{255BDC5E-237D-43C8-A260-67FBC77B0827}"/>
              </a:ext>
            </a:extLst>
          </p:cNvPr>
          <p:cNvSpPr>
            <a:spLocks noGrp="1"/>
          </p:cNvSpPr>
          <p:nvPr>
            <p:ph type="body" sz="quarter" idx="86" hasCustomPrompt="1"/>
          </p:nvPr>
        </p:nvSpPr>
        <p:spPr>
          <a:xfrm>
            <a:off x="9910763" y="3202568"/>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accent1"/>
                </a:solidFill>
                <a:latin typeface="Times New Roman" panose="02020603050405020304" pitchFamily="18" charset="0"/>
                <a:cs typeface="Times New Roman" panose="02020603050405020304" pitchFamily="18" charset="0"/>
              </a:defRPr>
            </a:lvl1pPr>
          </a:lstStyle>
          <a:p>
            <a:pPr lvl="0"/>
            <a:r>
              <a:rPr lang="en-GB" dirty="0" err="1"/>
              <a:t>Firstname</a:t>
            </a:r>
            <a:r>
              <a:rPr lang="en-GB" dirty="0"/>
              <a:t> </a:t>
            </a:r>
            <a:r>
              <a:rPr lang="en-GB" dirty="0" err="1"/>
              <a:t>Lastname</a:t>
            </a:r>
            <a:endParaRPr lang="en-GB" dirty="0"/>
          </a:p>
        </p:txBody>
      </p:sp>
      <p:sp>
        <p:nvSpPr>
          <p:cNvPr id="120" name="Text Placeholder 17">
            <a:extLst>
              <a:ext uri="{FF2B5EF4-FFF2-40B4-BE49-F238E27FC236}">
                <a16:creationId xmlns:a16="http://schemas.microsoft.com/office/drawing/2014/main" id="{78D758A1-4B6F-4B0F-B561-8A5C8AE2A7CD}"/>
              </a:ext>
            </a:extLst>
          </p:cNvPr>
          <p:cNvSpPr>
            <a:spLocks noGrp="1"/>
          </p:cNvSpPr>
          <p:nvPr>
            <p:ph type="body" sz="quarter" idx="85" hasCustomPrompt="1"/>
          </p:nvPr>
        </p:nvSpPr>
        <p:spPr>
          <a:xfrm>
            <a:off x="9910763" y="3432852"/>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tx1"/>
                </a:solidFill>
                <a:latin typeface="Times New Roman" panose="02020603050405020304" pitchFamily="18" charset="0"/>
                <a:cs typeface="Times New Roman" panose="02020603050405020304" pitchFamily="18" charset="0"/>
              </a:defRPr>
            </a:lvl1pPr>
          </a:lstStyle>
          <a:p>
            <a:pPr lvl="0"/>
            <a:r>
              <a:rPr lang="en-GB" dirty="0"/>
              <a:t>Position title</a:t>
            </a:r>
          </a:p>
        </p:txBody>
      </p:sp>
      <p:sp>
        <p:nvSpPr>
          <p:cNvPr id="122" name="Picture Placeholder 2">
            <a:extLst>
              <a:ext uri="{FF2B5EF4-FFF2-40B4-BE49-F238E27FC236}">
                <a16:creationId xmlns:a16="http://schemas.microsoft.com/office/drawing/2014/main" id="{82B0B00E-3F93-46FF-912B-59CB8675DE2A}"/>
              </a:ext>
            </a:extLst>
          </p:cNvPr>
          <p:cNvSpPr>
            <a:spLocks noGrp="1"/>
          </p:cNvSpPr>
          <p:nvPr>
            <p:ph type="pic" sz="quarter" idx="87" hasCustomPrompt="1"/>
          </p:nvPr>
        </p:nvSpPr>
        <p:spPr>
          <a:xfrm>
            <a:off x="9910763" y="4195081"/>
            <a:ext cx="1620837" cy="1295401"/>
          </a:xfrm>
          <a:prstGeom prst="rect">
            <a:avLst/>
          </a:prstGeom>
          <a:solidFill>
            <a:schemeClr val="bg1">
              <a:lumMod val="95000"/>
            </a:schemeClr>
          </a:solidFill>
        </p:spPr>
        <p:txBody>
          <a:bodyPr tIns="504000" anchor="ctr" anchorCtr="0">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dirty="0"/>
              <a:t>Person</a:t>
            </a:r>
          </a:p>
        </p:txBody>
      </p:sp>
      <p:sp>
        <p:nvSpPr>
          <p:cNvPr id="124" name="Text Placeholder 17">
            <a:extLst>
              <a:ext uri="{FF2B5EF4-FFF2-40B4-BE49-F238E27FC236}">
                <a16:creationId xmlns:a16="http://schemas.microsoft.com/office/drawing/2014/main" id="{7BAFC583-D5A0-4ABC-9964-5D972B3932B1}"/>
              </a:ext>
            </a:extLst>
          </p:cNvPr>
          <p:cNvSpPr>
            <a:spLocks noGrp="1"/>
          </p:cNvSpPr>
          <p:nvPr>
            <p:ph type="body" sz="quarter" idx="89" hasCustomPrompt="1"/>
          </p:nvPr>
        </p:nvSpPr>
        <p:spPr>
          <a:xfrm>
            <a:off x="9910763" y="5573263"/>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accent1"/>
                </a:solidFill>
                <a:latin typeface="Times New Roman" panose="02020603050405020304" pitchFamily="18" charset="0"/>
                <a:cs typeface="Times New Roman" panose="02020603050405020304" pitchFamily="18" charset="0"/>
              </a:defRPr>
            </a:lvl1pPr>
          </a:lstStyle>
          <a:p>
            <a:pPr lvl="0"/>
            <a:r>
              <a:rPr lang="en-GB" dirty="0" err="1"/>
              <a:t>Firstname</a:t>
            </a:r>
            <a:r>
              <a:rPr lang="en-GB" dirty="0"/>
              <a:t> </a:t>
            </a:r>
            <a:r>
              <a:rPr lang="en-GB" dirty="0" err="1"/>
              <a:t>Lastname</a:t>
            </a:r>
            <a:endParaRPr lang="en-GB" dirty="0"/>
          </a:p>
        </p:txBody>
      </p:sp>
      <p:sp>
        <p:nvSpPr>
          <p:cNvPr id="123" name="Text Placeholder 17">
            <a:extLst>
              <a:ext uri="{FF2B5EF4-FFF2-40B4-BE49-F238E27FC236}">
                <a16:creationId xmlns:a16="http://schemas.microsoft.com/office/drawing/2014/main" id="{35BE1316-440D-4B2F-90B1-C60EC44F780A}"/>
              </a:ext>
            </a:extLst>
          </p:cNvPr>
          <p:cNvSpPr>
            <a:spLocks noGrp="1"/>
          </p:cNvSpPr>
          <p:nvPr>
            <p:ph type="body" sz="quarter" idx="88" hasCustomPrompt="1"/>
          </p:nvPr>
        </p:nvSpPr>
        <p:spPr>
          <a:xfrm>
            <a:off x="9910763" y="5803547"/>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tx1"/>
                </a:solidFill>
                <a:latin typeface="Times New Roman" panose="02020603050405020304" pitchFamily="18" charset="0"/>
                <a:cs typeface="Times New Roman" panose="02020603050405020304" pitchFamily="18" charset="0"/>
              </a:defRPr>
            </a:lvl1pPr>
          </a:lstStyle>
          <a:p>
            <a:pPr lvl="0"/>
            <a:r>
              <a:rPr lang="en-GB" dirty="0"/>
              <a:t>Position title</a:t>
            </a:r>
          </a:p>
        </p:txBody>
      </p:sp>
      <p:sp>
        <p:nvSpPr>
          <p:cNvPr id="2" name="Footer Placeholder 1">
            <a:extLst>
              <a:ext uri="{FF2B5EF4-FFF2-40B4-BE49-F238E27FC236}">
                <a16:creationId xmlns:a16="http://schemas.microsoft.com/office/drawing/2014/main" id="{CBE32424-F879-449B-B586-2980530ED3EA}"/>
              </a:ext>
            </a:extLst>
          </p:cNvPr>
          <p:cNvSpPr>
            <a:spLocks noGrp="1"/>
          </p:cNvSpPr>
          <p:nvPr>
            <p:ph type="ftr" sz="quarter" idx="90"/>
          </p:nvPr>
        </p:nvSpPr>
        <p:spPr/>
        <p:txBody>
          <a:bodyPr/>
          <a:lstStyle/>
          <a:p>
            <a:endParaRPr lang="en-GB" dirty="0"/>
          </a:p>
        </p:txBody>
      </p:sp>
      <p:sp>
        <p:nvSpPr>
          <p:cNvPr id="4" name="Slide Number Placeholder 3">
            <a:extLst>
              <a:ext uri="{FF2B5EF4-FFF2-40B4-BE49-F238E27FC236}">
                <a16:creationId xmlns:a16="http://schemas.microsoft.com/office/drawing/2014/main" id="{D9E5C7A6-CA92-47C5-A090-A1AA6411F840}"/>
              </a:ext>
            </a:extLst>
          </p:cNvPr>
          <p:cNvSpPr>
            <a:spLocks noGrp="1"/>
          </p:cNvSpPr>
          <p:nvPr>
            <p:ph type="sldNum" sz="quarter" idx="91"/>
          </p:nvPr>
        </p:nvSpPr>
        <p:spPr/>
        <p:txBody>
          <a:bodyPr/>
          <a:lstStyle/>
          <a:p>
            <a:fld id="{1BE232AB-0B06-425F-9ADD-32A9A3D01189}" type="slidenum">
              <a:rPr lang="en-GB" smtClean="0"/>
              <a:pPr/>
              <a:t>‹#›</a:t>
            </a:fld>
            <a:endParaRPr lang="en-GB" dirty="0"/>
          </a:p>
        </p:txBody>
      </p:sp>
    </p:spTree>
    <p:extLst>
      <p:ext uri="{BB962C8B-B14F-4D97-AF65-F5344CB8AC3E}">
        <p14:creationId xmlns:p14="http://schemas.microsoft.com/office/powerpoint/2010/main" val="39965559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2 x Logos">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91A6EFB-C03E-4005-AAF4-412354479622}"/>
              </a:ext>
            </a:extLst>
          </p:cNvPr>
          <p:cNvSpPr>
            <a:spLocks noGrp="1"/>
          </p:cNvSpPr>
          <p:nvPr>
            <p:ph type="title" hasCustomPrompt="1"/>
          </p:nvPr>
        </p:nvSpPr>
        <p:spPr>
          <a:xfrm>
            <a:off x="658811" y="657225"/>
            <a:ext cx="5319714" cy="532800"/>
          </a:xfrm>
        </p:spPr>
        <p:txBody>
          <a:bodyPr/>
          <a:lstStyle/>
          <a:p>
            <a:r>
              <a:rPr lang="en-GB" dirty="0"/>
              <a:t>Slide title</a:t>
            </a:r>
          </a:p>
        </p:txBody>
      </p:sp>
      <p:sp>
        <p:nvSpPr>
          <p:cNvPr id="41" name="Subtitle 2">
            <a:extLst>
              <a:ext uri="{FF2B5EF4-FFF2-40B4-BE49-F238E27FC236}">
                <a16:creationId xmlns:a16="http://schemas.microsoft.com/office/drawing/2014/main" id="{7E09B4CB-EF80-4A5E-B0DF-A4976B3C42DF}"/>
              </a:ext>
            </a:extLst>
          </p:cNvPr>
          <p:cNvSpPr>
            <a:spLocks noGrp="1"/>
          </p:cNvSpPr>
          <p:nvPr>
            <p:ph type="subTitle" idx="1" hasCustomPrompt="1"/>
          </p:nvPr>
        </p:nvSpPr>
        <p:spPr>
          <a:xfrm>
            <a:off x="658811" y="1306800"/>
            <a:ext cx="5319714"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dirty="0"/>
              <a:t>Optional heading</a:t>
            </a:r>
          </a:p>
        </p:txBody>
      </p:sp>
      <p:sp>
        <p:nvSpPr>
          <p:cNvPr id="3" name="Picture Placeholder 2">
            <a:extLst>
              <a:ext uri="{FF2B5EF4-FFF2-40B4-BE49-F238E27FC236}">
                <a16:creationId xmlns:a16="http://schemas.microsoft.com/office/drawing/2014/main" id="{61453AFA-7E1E-465D-920B-606276C5AF3D}"/>
              </a:ext>
            </a:extLst>
          </p:cNvPr>
          <p:cNvSpPr>
            <a:spLocks noGrp="1"/>
          </p:cNvSpPr>
          <p:nvPr>
            <p:ph type="pic" sz="quarter" idx="11" hasCustomPrompt="1"/>
          </p:nvPr>
        </p:nvSpPr>
        <p:spPr>
          <a:xfrm>
            <a:off x="658812" y="2277976"/>
            <a:ext cx="1620838" cy="1296000"/>
          </a:xfrm>
          <a:prstGeom prst="rect">
            <a:avLst/>
          </a:prstGeom>
          <a:solidFill>
            <a:schemeClr val="bg1">
              <a:lumMod val="95000"/>
            </a:schemeClr>
          </a:solidFill>
        </p:spPr>
        <p:txBody>
          <a:bodyPr tIns="504000" anchor="ctr" anchorCtr="0">
            <a:normAutofit/>
          </a:bodyPr>
          <a:lstStyle>
            <a:lvl1pPr marL="0" indent="0" algn="ctr">
              <a:buFontTx/>
              <a:buNone/>
              <a:defRPr sz="1800"/>
            </a:lvl1pPr>
          </a:lstStyle>
          <a:p>
            <a:r>
              <a:rPr lang="en-GB" dirty="0"/>
              <a:t>Logo</a:t>
            </a:r>
          </a:p>
        </p:txBody>
      </p:sp>
      <p:sp>
        <p:nvSpPr>
          <p:cNvPr id="45" name="Picture Placeholder 2">
            <a:extLst>
              <a:ext uri="{FF2B5EF4-FFF2-40B4-BE49-F238E27FC236}">
                <a16:creationId xmlns:a16="http://schemas.microsoft.com/office/drawing/2014/main" id="{E66B5CBD-8D6D-4BBC-9518-814944563D27}"/>
              </a:ext>
            </a:extLst>
          </p:cNvPr>
          <p:cNvSpPr>
            <a:spLocks noGrp="1"/>
          </p:cNvSpPr>
          <p:nvPr>
            <p:ph type="pic" sz="quarter" idx="41" hasCustomPrompt="1"/>
          </p:nvPr>
        </p:nvSpPr>
        <p:spPr>
          <a:xfrm>
            <a:off x="2509838" y="3812206"/>
            <a:ext cx="1620000" cy="1296000"/>
          </a:xfrm>
          <a:prstGeom prst="rect">
            <a:avLst/>
          </a:prstGeom>
          <a:solidFill>
            <a:schemeClr val="bg1">
              <a:lumMod val="95000"/>
            </a:schemeClr>
          </a:solidFill>
        </p:spPr>
        <p:txBody>
          <a:bodyPr tIns="504000" anchor="ctr" anchorCtr="0">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r>
              <a:rPr lang="en-GB" dirty="0"/>
              <a:t>Logo</a:t>
            </a:r>
          </a:p>
        </p:txBody>
      </p:sp>
      <p:sp>
        <p:nvSpPr>
          <p:cNvPr id="95" name="Picture Placeholder 2">
            <a:extLst>
              <a:ext uri="{FF2B5EF4-FFF2-40B4-BE49-F238E27FC236}">
                <a16:creationId xmlns:a16="http://schemas.microsoft.com/office/drawing/2014/main" id="{35578B0A-D320-4721-8EA7-7524EFD0C2AA}"/>
              </a:ext>
            </a:extLst>
          </p:cNvPr>
          <p:cNvSpPr>
            <a:spLocks noGrp="1"/>
          </p:cNvSpPr>
          <p:nvPr>
            <p:ph type="pic" sz="quarter" idx="60" hasCustomPrompt="1"/>
          </p:nvPr>
        </p:nvSpPr>
        <p:spPr>
          <a:xfrm>
            <a:off x="2509838" y="2277976"/>
            <a:ext cx="1620000" cy="1296000"/>
          </a:xfrm>
          <a:prstGeom prst="rect">
            <a:avLst/>
          </a:prstGeom>
          <a:solidFill>
            <a:schemeClr val="bg1">
              <a:lumMod val="95000"/>
            </a:schemeClr>
          </a:solidFill>
        </p:spPr>
        <p:txBody>
          <a:bodyPr tIns="504000" anchor="ctr" anchorCtr="0">
            <a:normAutofit/>
          </a:bodyPr>
          <a:lstStyle>
            <a:lvl1pPr marL="0" indent="0" algn="ctr">
              <a:buFontTx/>
              <a:buNone/>
              <a:defRPr sz="1800"/>
            </a:lvl1pPr>
          </a:lstStyle>
          <a:p>
            <a:r>
              <a:rPr lang="en-GB" dirty="0"/>
              <a:t>Logo</a:t>
            </a:r>
          </a:p>
        </p:txBody>
      </p:sp>
      <p:sp>
        <p:nvSpPr>
          <p:cNvPr id="98" name="Picture Placeholder 2">
            <a:extLst>
              <a:ext uri="{FF2B5EF4-FFF2-40B4-BE49-F238E27FC236}">
                <a16:creationId xmlns:a16="http://schemas.microsoft.com/office/drawing/2014/main" id="{304BF809-0E6F-46AF-BA15-C829B7B79A58}"/>
              </a:ext>
            </a:extLst>
          </p:cNvPr>
          <p:cNvSpPr>
            <a:spLocks noGrp="1"/>
          </p:cNvSpPr>
          <p:nvPr>
            <p:ph type="pic" sz="quarter" idx="63" hasCustomPrompt="1"/>
          </p:nvPr>
        </p:nvSpPr>
        <p:spPr>
          <a:xfrm>
            <a:off x="4361699" y="3812206"/>
            <a:ext cx="1620000" cy="1296000"/>
          </a:xfrm>
          <a:prstGeom prst="rect">
            <a:avLst/>
          </a:prstGeom>
          <a:solidFill>
            <a:schemeClr val="bg1">
              <a:lumMod val="95000"/>
            </a:schemeClr>
          </a:solidFill>
        </p:spPr>
        <p:txBody>
          <a:bodyPr tIns="504000" anchor="ctr" anchorCtr="0">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r>
              <a:rPr lang="en-GB" dirty="0"/>
              <a:t>Logo</a:t>
            </a:r>
          </a:p>
        </p:txBody>
      </p:sp>
      <p:sp>
        <p:nvSpPr>
          <p:cNvPr id="101" name="Picture Placeholder 2">
            <a:extLst>
              <a:ext uri="{FF2B5EF4-FFF2-40B4-BE49-F238E27FC236}">
                <a16:creationId xmlns:a16="http://schemas.microsoft.com/office/drawing/2014/main" id="{13F823F4-043A-4B83-BE48-C6EEC0B1EA04}"/>
              </a:ext>
            </a:extLst>
          </p:cNvPr>
          <p:cNvSpPr>
            <a:spLocks noGrp="1"/>
          </p:cNvSpPr>
          <p:nvPr>
            <p:ph type="pic" sz="quarter" idx="66" hasCustomPrompt="1"/>
          </p:nvPr>
        </p:nvSpPr>
        <p:spPr>
          <a:xfrm>
            <a:off x="4357688" y="2277976"/>
            <a:ext cx="1620000" cy="1296000"/>
          </a:xfrm>
          <a:prstGeom prst="rect">
            <a:avLst/>
          </a:prstGeom>
          <a:solidFill>
            <a:schemeClr val="bg1">
              <a:lumMod val="95000"/>
            </a:schemeClr>
          </a:solidFill>
        </p:spPr>
        <p:txBody>
          <a:bodyPr tIns="504000" anchor="ctr" anchorCtr="0">
            <a:normAutofit/>
          </a:bodyPr>
          <a:lstStyle>
            <a:lvl1pPr marL="0" indent="0" algn="ctr">
              <a:buFontTx/>
              <a:buNone/>
              <a:defRPr sz="1800"/>
            </a:lvl1pPr>
          </a:lstStyle>
          <a:p>
            <a:r>
              <a:rPr lang="en-GB" dirty="0"/>
              <a:t>Logo</a:t>
            </a:r>
          </a:p>
        </p:txBody>
      </p:sp>
      <p:sp>
        <p:nvSpPr>
          <p:cNvPr id="104" name="Picture Placeholder 2">
            <a:extLst>
              <a:ext uri="{FF2B5EF4-FFF2-40B4-BE49-F238E27FC236}">
                <a16:creationId xmlns:a16="http://schemas.microsoft.com/office/drawing/2014/main" id="{007065A7-D341-4447-AE6B-A91CE548048E}"/>
              </a:ext>
            </a:extLst>
          </p:cNvPr>
          <p:cNvSpPr>
            <a:spLocks noGrp="1"/>
          </p:cNvSpPr>
          <p:nvPr>
            <p:ph type="pic" sz="quarter" idx="69" hasCustomPrompt="1"/>
          </p:nvPr>
        </p:nvSpPr>
        <p:spPr>
          <a:xfrm>
            <a:off x="6218322" y="3812206"/>
            <a:ext cx="1620000" cy="1296000"/>
          </a:xfrm>
          <a:prstGeom prst="rect">
            <a:avLst/>
          </a:prstGeom>
          <a:solidFill>
            <a:schemeClr val="bg1">
              <a:lumMod val="95000"/>
            </a:schemeClr>
          </a:solidFill>
        </p:spPr>
        <p:txBody>
          <a:bodyPr tIns="504000" anchor="ctr" anchorCtr="0">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r>
              <a:rPr lang="en-GB" dirty="0"/>
              <a:t>Logo</a:t>
            </a:r>
          </a:p>
        </p:txBody>
      </p:sp>
      <p:sp>
        <p:nvSpPr>
          <p:cNvPr id="107" name="Picture Placeholder 2">
            <a:extLst>
              <a:ext uri="{FF2B5EF4-FFF2-40B4-BE49-F238E27FC236}">
                <a16:creationId xmlns:a16="http://schemas.microsoft.com/office/drawing/2014/main" id="{9D67B676-0169-4E1D-B485-5732B38992AE}"/>
              </a:ext>
            </a:extLst>
          </p:cNvPr>
          <p:cNvSpPr>
            <a:spLocks noGrp="1"/>
          </p:cNvSpPr>
          <p:nvPr>
            <p:ph type="pic" sz="quarter" idx="72" hasCustomPrompt="1"/>
          </p:nvPr>
        </p:nvSpPr>
        <p:spPr>
          <a:xfrm>
            <a:off x="6218322" y="2277976"/>
            <a:ext cx="1620000" cy="1296000"/>
          </a:xfrm>
          <a:prstGeom prst="rect">
            <a:avLst/>
          </a:prstGeom>
          <a:solidFill>
            <a:schemeClr val="bg1">
              <a:lumMod val="95000"/>
            </a:schemeClr>
          </a:solidFill>
        </p:spPr>
        <p:txBody>
          <a:bodyPr tIns="504000" anchor="ctr" anchorCtr="0">
            <a:normAutofit/>
          </a:bodyPr>
          <a:lstStyle>
            <a:lvl1pPr marL="0" indent="0" algn="ctr">
              <a:buFontTx/>
              <a:buNone/>
              <a:defRPr sz="1800"/>
            </a:lvl1pPr>
          </a:lstStyle>
          <a:p>
            <a:r>
              <a:rPr lang="en-GB" dirty="0"/>
              <a:t>Logo</a:t>
            </a:r>
          </a:p>
        </p:txBody>
      </p:sp>
      <p:sp>
        <p:nvSpPr>
          <p:cNvPr id="110" name="Picture Placeholder 2">
            <a:extLst>
              <a:ext uri="{FF2B5EF4-FFF2-40B4-BE49-F238E27FC236}">
                <a16:creationId xmlns:a16="http://schemas.microsoft.com/office/drawing/2014/main" id="{9952C130-25CE-45D7-BD81-95E1DCE8C11A}"/>
              </a:ext>
            </a:extLst>
          </p:cNvPr>
          <p:cNvSpPr>
            <a:spLocks noGrp="1"/>
          </p:cNvSpPr>
          <p:nvPr>
            <p:ph type="pic" sz="quarter" idx="75" hasCustomPrompt="1"/>
          </p:nvPr>
        </p:nvSpPr>
        <p:spPr>
          <a:xfrm>
            <a:off x="8062164" y="3812206"/>
            <a:ext cx="1620000" cy="1296000"/>
          </a:xfrm>
          <a:prstGeom prst="rect">
            <a:avLst/>
          </a:prstGeom>
          <a:solidFill>
            <a:schemeClr val="bg1">
              <a:lumMod val="95000"/>
            </a:schemeClr>
          </a:solidFill>
        </p:spPr>
        <p:txBody>
          <a:bodyPr tIns="504000" anchor="ctr" anchorCtr="0">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r>
              <a:rPr lang="en-GB" dirty="0"/>
              <a:t>Logo</a:t>
            </a:r>
          </a:p>
        </p:txBody>
      </p:sp>
      <p:sp>
        <p:nvSpPr>
          <p:cNvPr id="113" name="Picture Placeholder 2">
            <a:extLst>
              <a:ext uri="{FF2B5EF4-FFF2-40B4-BE49-F238E27FC236}">
                <a16:creationId xmlns:a16="http://schemas.microsoft.com/office/drawing/2014/main" id="{B6D5C63C-F0A7-431C-A34F-D630302AA90C}"/>
              </a:ext>
            </a:extLst>
          </p:cNvPr>
          <p:cNvSpPr>
            <a:spLocks noGrp="1"/>
          </p:cNvSpPr>
          <p:nvPr>
            <p:ph type="pic" sz="quarter" idx="78" hasCustomPrompt="1"/>
          </p:nvPr>
        </p:nvSpPr>
        <p:spPr>
          <a:xfrm>
            <a:off x="8062164" y="2277976"/>
            <a:ext cx="1620000" cy="1296000"/>
          </a:xfrm>
          <a:prstGeom prst="rect">
            <a:avLst/>
          </a:prstGeom>
          <a:solidFill>
            <a:schemeClr val="bg1">
              <a:lumMod val="95000"/>
            </a:schemeClr>
          </a:solidFill>
        </p:spPr>
        <p:txBody>
          <a:bodyPr tIns="504000" anchor="ctr" anchorCtr="0">
            <a:normAutofit/>
          </a:bodyPr>
          <a:lstStyle>
            <a:lvl1pPr marL="0" indent="0" algn="ctr">
              <a:buFontTx/>
              <a:buNone/>
              <a:defRPr sz="1800"/>
            </a:lvl1pPr>
          </a:lstStyle>
          <a:p>
            <a:r>
              <a:rPr lang="en-GB" dirty="0"/>
              <a:t>Logo</a:t>
            </a:r>
          </a:p>
        </p:txBody>
      </p:sp>
      <p:sp>
        <p:nvSpPr>
          <p:cNvPr id="119" name="Picture Placeholder 2">
            <a:extLst>
              <a:ext uri="{FF2B5EF4-FFF2-40B4-BE49-F238E27FC236}">
                <a16:creationId xmlns:a16="http://schemas.microsoft.com/office/drawing/2014/main" id="{402F2999-91E5-4B17-BBAD-6B3498DC38A4}"/>
              </a:ext>
            </a:extLst>
          </p:cNvPr>
          <p:cNvSpPr>
            <a:spLocks noGrp="1"/>
          </p:cNvSpPr>
          <p:nvPr>
            <p:ph type="pic" sz="quarter" idx="84" hasCustomPrompt="1"/>
          </p:nvPr>
        </p:nvSpPr>
        <p:spPr>
          <a:xfrm>
            <a:off x="658812" y="3812206"/>
            <a:ext cx="1620838" cy="1296000"/>
          </a:xfrm>
          <a:prstGeom prst="rect">
            <a:avLst/>
          </a:prstGeom>
          <a:solidFill>
            <a:schemeClr val="bg1">
              <a:lumMod val="95000"/>
            </a:schemeClr>
          </a:solidFill>
        </p:spPr>
        <p:txBody>
          <a:bodyPr tIns="504000" anchor="ctr" anchorCtr="0">
            <a:normAutofit/>
          </a:bodyPr>
          <a:lstStyle>
            <a:lvl1pPr marL="0" indent="0" algn="ctr">
              <a:buFontTx/>
              <a:buNone/>
              <a:defRPr sz="1800"/>
            </a:lvl1pPr>
          </a:lstStyle>
          <a:p>
            <a:r>
              <a:rPr lang="en-GB" dirty="0"/>
              <a:t>Logo</a:t>
            </a:r>
          </a:p>
        </p:txBody>
      </p:sp>
      <p:sp>
        <p:nvSpPr>
          <p:cNvPr id="2" name="Footer Placeholder 1">
            <a:extLst>
              <a:ext uri="{FF2B5EF4-FFF2-40B4-BE49-F238E27FC236}">
                <a16:creationId xmlns:a16="http://schemas.microsoft.com/office/drawing/2014/main" id="{CBE32424-F879-449B-B586-2980530ED3EA}"/>
              </a:ext>
            </a:extLst>
          </p:cNvPr>
          <p:cNvSpPr>
            <a:spLocks noGrp="1"/>
          </p:cNvSpPr>
          <p:nvPr>
            <p:ph type="ftr" sz="quarter" idx="90"/>
          </p:nvPr>
        </p:nvSpPr>
        <p:spPr/>
        <p:txBody>
          <a:bodyPr/>
          <a:lstStyle/>
          <a:p>
            <a:endParaRPr lang="en-GB" dirty="0"/>
          </a:p>
        </p:txBody>
      </p:sp>
      <p:sp>
        <p:nvSpPr>
          <p:cNvPr id="4" name="Slide Number Placeholder 3">
            <a:extLst>
              <a:ext uri="{FF2B5EF4-FFF2-40B4-BE49-F238E27FC236}">
                <a16:creationId xmlns:a16="http://schemas.microsoft.com/office/drawing/2014/main" id="{D9E5C7A6-CA92-47C5-A090-A1AA6411F840}"/>
              </a:ext>
            </a:extLst>
          </p:cNvPr>
          <p:cNvSpPr>
            <a:spLocks noGrp="1"/>
          </p:cNvSpPr>
          <p:nvPr>
            <p:ph type="sldNum" sz="quarter" idx="91"/>
          </p:nvPr>
        </p:nvSpPr>
        <p:spPr/>
        <p:txBody>
          <a:bodyPr/>
          <a:lstStyle/>
          <a:p>
            <a:fld id="{1BE232AB-0B06-425F-9ADD-32A9A3D01189}" type="slidenum">
              <a:rPr lang="en-GB" smtClean="0"/>
              <a:pPr/>
              <a:t>‹#›</a:t>
            </a:fld>
            <a:endParaRPr lang="en-GB" dirty="0"/>
          </a:p>
        </p:txBody>
      </p:sp>
      <p:sp>
        <p:nvSpPr>
          <p:cNvPr id="16" name="Picture Placeholder 2">
            <a:extLst>
              <a:ext uri="{FF2B5EF4-FFF2-40B4-BE49-F238E27FC236}">
                <a16:creationId xmlns:a16="http://schemas.microsoft.com/office/drawing/2014/main" id="{4E5F37FC-1E52-4ADB-9749-D7275817B623}"/>
              </a:ext>
            </a:extLst>
          </p:cNvPr>
          <p:cNvSpPr>
            <a:spLocks noGrp="1"/>
          </p:cNvSpPr>
          <p:nvPr>
            <p:ph type="pic" sz="quarter" idx="92" hasCustomPrompt="1"/>
          </p:nvPr>
        </p:nvSpPr>
        <p:spPr>
          <a:xfrm>
            <a:off x="9906006" y="3812206"/>
            <a:ext cx="1620000" cy="1296000"/>
          </a:xfrm>
          <a:prstGeom prst="rect">
            <a:avLst/>
          </a:prstGeom>
          <a:solidFill>
            <a:schemeClr val="bg1">
              <a:lumMod val="95000"/>
            </a:schemeClr>
          </a:solidFill>
        </p:spPr>
        <p:txBody>
          <a:bodyPr tIns="504000" anchor="ctr" anchorCtr="0">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r>
              <a:rPr lang="en-GB" dirty="0"/>
              <a:t>Logo</a:t>
            </a:r>
          </a:p>
        </p:txBody>
      </p:sp>
      <p:sp>
        <p:nvSpPr>
          <p:cNvPr id="17" name="Picture Placeholder 2">
            <a:extLst>
              <a:ext uri="{FF2B5EF4-FFF2-40B4-BE49-F238E27FC236}">
                <a16:creationId xmlns:a16="http://schemas.microsoft.com/office/drawing/2014/main" id="{1CD22332-EF6C-44AE-82B5-52E7D5618C89}"/>
              </a:ext>
            </a:extLst>
          </p:cNvPr>
          <p:cNvSpPr>
            <a:spLocks noGrp="1"/>
          </p:cNvSpPr>
          <p:nvPr>
            <p:ph type="pic" sz="quarter" idx="93" hasCustomPrompt="1"/>
          </p:nvPr>
        </p:nvSpPr>
        <p:spPr>
          <a:xfrm>
            <a:off x="9906006" y="2277976"/>
            <a:ext cx="1620000" cy="1296000"/>
          </a:xfrm>
          <a:prstGeom prst="rect">
            <a:avLst/>
          </a:prstGeom>
          <a:solidFill>
            <a:schemeClr val="bg1">
              <a:lumMod val="95000"/>
            </a:schemeClr>
          </a:solidFill>
        </p:spPr>
        <p:txBody>
          <a:bodyPr tIns="504000" anchor="ctr" anchorCtr="0">
            <a:normAutofit/>
          </a:bodyPr>
          <a:lstStyle>
            <a:lvl1pPr marL="0" indent="0" algn="ctr">
              <a:buFontTx/>
              <a:buNone/>
              <a:defRPr sz="1800"/>
            </a:lvl1pPr>
          </a:lstStyle>
          <a:p>
            <a:r>
              <a:rPr lang="en-GB" dirty="0"/>
              <a:t>Logo</a:t>
            </a:r>
          </a:p>
        </p:txBody>
      </p:sp>
    </p:spTree>
    <p:extLst>
      <p:ext uri="{BB962C8B-B14F-4D97-AF65-F5344CB8AC3E}">
        <p14:creationId xmlns:p14="http://schemas.microsoft.com/office/powerpoint/2010/main" val="11801938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 x images + caption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35EABB-8A76-47B7-8380-C074F1F48FE0}"/>
              </a:ext>
            </a:extLst>
          </p:cNvPr>
          <p:cNvSpPr>
            <a:spLocks noGrp="1"/>
          </p:cNvSpPr>
          <p:nvPr>
            <p:ph type="title" hasCustomPrompt="1"/>
          </p:nvPr>
        </p:nvSpPr>
        <p:spPr>
          <a:xfrm>
            <a:off x="658811" y="657225"/>
            <a:ext cx="5319714" cy="532800"/>
          </a:xfrm>
        </p:spPr>
        <p:txBody>
          <a:bodyPr/>
          <a:lstStyle/>
          <a:p>
            <a:r>
              <a:rPr lang="en-GB" dirty="0"/>
              <a:t>Slide title</a:t>
            </a:r>
          </a:p>
        </p:txBody>
      </p:sp>
      <p:sp>
        <p:nvSpPr>
          <p:cNvPr id="11" name="Picture Placeholder 16">
            <a:extLst>
              <a:ext uri="{FF2B5EF4-FFF2-40B4-BE49-F238E27FC236}">
                <a16:creationId xmlns:a16="http://schemas.microsoft.com/office/drawing/2014/main" id="{3B17FFEE-D7A4-4855-A18E-9969456E643B}"/>
              </a:ext>
            </a:extLst>
          </p:cNvPr>
          <p:cNvSpPr>
            <a:spLocks noGrp="1"/>
          </p:cNvSpPr>
          <p:nvPr>
            <p:ph type="pic" sz="quarter" idx="13" hasCustomPrompt="1"/>
          </p:nvPr>
        </p:nvSpPr>
        <p:spPr>
          <a:xfrm>
            <a:off x="658798" y="1810800"/>
            <a:ext cx="5320800" cy="3024000"/>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8" name="Picture Placeholder 16">
            <a:extLst>
              <a:ext uri="{FF2B5EF4-FFF2-40B4-BE49-F238E27FC236}">
                <a16:creationId xmlns:a16="http://schemas.microsoft.com/office/drawing/2014/main" id="{7CB25805-C566-44A1-98AB-CECD25417C63}"/>
              </a:ext>
            </a:extLst>
          </p:cNvPr>
          <p:cNvSpPr>
            <a:spLocks noGrp="1"/>
          </p:cNvSpPr>
          <p:nvPr>
            <p:ph type="pic" sz="quarter" idx="15" hasCustomPrompt="1"/>
          </p:nvPr>
        </p:nvSpPr>
        <p:spPr>
          <a:xfrm>
            <a:off x="6210300" y="1810800"/>
            <a:ext cx="5320800" cy="3024000"/>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2" name="Footer Placeholder 1">
            <a:extLst>
              <a:ext uri="{FF2B5EF4-FFF2-40B4-BE49-F238E27FC236}">
                <a16:creationId xmlns:a16="http://schemas.microsoft.com/office/drawing/2014/main" id="{6674055C-F3A6-40AD-8C7B-A449B8CB9671}"/>
              </a:ext>
            </a:extLst>
          </p:cNvPr>
          <p:cNvSpPr>
            <a:spLocks noGrp="1"/>
          </p:cNvSpPr>
          <p:nvPr>
            <p:ph type="ftr" sz="quarter" idx="27"/>
          </p:nvPr>
        </p:nvSpPr>
        <p:spPr/>
        <p:txBody>
          <a:bodyPr/>
          <a:lstStyle/>
          <a:p>
            <a:endParaRPr lang="en-GB" dirty="0"/>
          </a:p>
        </p:txBody>
      </p:sp>
      <p:sp>
        <p:nvSpPr>
          <p:cNvPr id="3" name="Slide Number Placeholder 2">
            <a:extLst>
              <a:ext uri="{FF2B5EF4-FFF2-40B4-BE49-F238E27FC236}">
                <a16:creationId xmlns:a16="http://schemas.microsoft.com/office/drawing/2014/main" id="{B14FD4DE-7E00-4C85-8E46-386DA1F1C929}"/>
              </a:ext>
            </a:extLst>
          </p:cNvPr>
          <p:cNvSpPr>
            <a:spLocks noGrp="1"/>
          </p:cNvSpPr>
          <p:nvPr>
            <p:ph type="sldNum" sz="quarter" idx="28"/>
          </p:nvPr>
        </p:nvSpPr>
        <p:spPr/>
        <p:txBody>
          <a:bodyPr/>
          <a:lstStyle/>
          <a:p>
            <a:fld id="{1BE232AB-0B06-425F-9ADD-32A9A3D01189}" type="slidenum">
              <a:rPr lang="en-GB" smtClean="0"/>
              <a:pPr/>
              <a:t>‹#›</a:t>
            </a:fld>
            <a:endParaRPr lang="en-GB" dirty="0"/>
          </a:p>
        </p:txBody>
      </p:sp>
      <p:sp>
        <p:nvSpPr>
          <p:cNvPr id="9" name="Text Placeholder 8">
            <a:extLst>
              <a:ext uri="{FF2B5EF4-FFF2-40B4-BE49-F238E27FC236}">
                <a16:creationId xmlns:a16="http://schemas.microsoft.com/office/drawing/2014/main" id="{383B3D30-F395-4C26-848C-CFE4BEE5ECD3}"/>
              </a:ext>
            </a:extLst>
          </p:cNvPr>
          <p:cNvSpPr>
            <a:spLocks noGrp="1"/>
          </p:cNvSpPr>
          <p:nvPr>
            <p:ph type="body" sz="quarter" idx="59" hasCustomPrompt="1"/>
          </p:nvPr>
        </p:nvSpPr>
        <p:spPr>
          <a:xfrm>
            <a:off x="658812" y="5040000"/>
            <a:ext cx="5317087" cy="244800"/>
          </a:xfrm>
        </p:spPr>
        <p:txBody>
          <a:bodyPr/>
          <a:lstStyle>
            <a:lvl1pPr>
              <a:buNone/>
              <a:defRPr sz="1600" b="1">
                <a:solidFill>
                  <a:schemeClr val="accent1"/>
                </a:solidFill>
                <a:latin typeface="Arial" panose="020B0604020202020204" pitchFamily="34" charset="0"/>
                <a:cs typeface="Arial" panose="020B0604020202020204" pitchFamily="34" charset="0"/>
              </a:defRPr>
            </a:lvl1pPr>
          </a:lstStyle>
          <a:p>
            <a:pPr lvl="0"/>
            <a:r>
              <a:rPr lang="en-GB" dirty="0"/>
              <a:t>Optional heading</a:t>
            </a:r>
          </a:p>
        </p:txBody>
      </p:sp>
      <p:sp>
        <p:nvSpPr>
          <p:cNvPr id="12" name="Text Placeholder 11">
            <a:extLst>
              <a:ext uri="{FF2B5EF4-FFF2-40B4-BE49-F238E27FC236}">
                <a16:creationId xmlns:a16="http://schemas.microsoft.com/office/drawing/2014/main" id="{DE530581-03A9-48E4-9AAF-E37B29393474}"/>
              </a:ext>
            </a:extLst>
          </p:cNvPr>
          <p:cNvSpPr>
            <a:spLocks noGrp="1"/>
          </p:cNvSpPr>
          <p:nvPr>
            <p:ph type="body" sz="quarter" idx="60" hasCustomPrompt="1"/>
          </p:nvPr>
        </p:nvSpPr>
        <p:spPr>
          <a:xfrm>
            <a:off x="6227242" y="5040000"/>
            <a:ext cx="5305946" cy="244800"/>
          </a:xfrm>
        </p:spPr>
        <p:txBody>
          <a:bodyPr/>
          <a:lstStyle>
            <a:lvl1pPr>
              <a:buNone/>
              <a:defRPr sz="1600" b="1">
                <a:solidFill>
                  <a:schemeClr val="accent1"/>
                </a:solidFill>
                <a:latin typeface="Arial" panose="020B0604020202020204" pitchFamily="34" charset="0"/>
                <a:cs typeface="Arial" panose="020B0604020202020204" pitchFamily="34" charset="0"/>
              </a:defRPr>
            </a:lvl1pPr>
          </a:lstStyle>
          <a:p>
            <a:pPr lvl="0"/>
            <a:r>
              <a:rPr lang="en-GB" dirty="0"/>
              <a:t>Optional heading</a:t>
            </a:r>
          </a:p>
        </p:txBody>
      </p:sp>
      <p:sp>
        <p:nvSpPr>
          <p:cNvPr id="20" name="Subtitle 2">
            <a:extLst>
              <a:ext uri="{FF2B5EF4-FFF2-40B4-BE49-F238E27FC236}">
                <a16:creationId xmlns:a16="http://schemas.microsoft.com/office/drawing/2014/main" id="{A70D1E54-FE93-45E6-8BEA-11333E53EF82}"/>
              </a:ext>
            </a:extLst>
          </p:cNvPr>
          <p:cNvSpPr>
            <a:spLocks noGrp="1"/>
          </p:cNvSpPr>
          <p:nvPr>
            <p:ph type="subTitle" idx="1" hasCustomPrompt="1"/>
          </p:nvPr>
        </p:nvSpPr>
        <p:spPr>
          <a:xfrm>
            <a:off x="658811" y="1306800"/>
            <a:ext cx="5319714"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dirty="0"/>
              <a:t>Optional heading</a:t>
            </a:r>
          </a:p>
        </p:txBody>
      </p:sp>
      <p:sp>
        <p:nvSpPr>
          <p:cNvPr id="7" name="Text Placeholder 6">
            <a:extLst>
              <a:ext uri="{FF2B5EF4-FFF2-40B4-BE49-F238E27FC236}">
                <a16:creationId xmlns:a16="http://schemas.microsoft.com/office/drawing/2014/main" id="{F08F2C19-994C-4A54-B085-4E6DE5A98924}"/>
              </a:ext>
            </a:extLst>
          </p:cNvPr>
          <p:cNvSpPr>
            <a:spLocks noGrp="1"/>
          </p:cNvSpPr>
          <p:nvPr>
            <p:ph type="body" sz="quarter" idx="62" hasCustomPrompt="1"/>
          </p:nvPr>
        </p:nvSpPr>
        <p:spPr>
          <a:xfrm>
            <a:off x="658813" y="5544000"/>
            <a:ext cx="5317087" cy="619902"/>
          </a:xfrm>
        </p:spPr>
        <p:txBody>
          <a:bodyPr/>
          <a:lstStyle>
            <a:lvl1pPr>
              <a:defRPr sz="1600"/>
            </a:lvl1pPr>
            <a:lvl2pPr>
              <a:defRPr sz="1600"/>
            </a:lvl2pPr>
            <a:lvl3pPr>
              <a:defRPr sz="1600"/>
            </a:lvl3pPr>
            <a:lvl4pPr>
              <a:defRPr sz="1600"/>
            </a:lvl4pPr>
            <a:lvl5pPr>
              <a:defRPr sz="2400"/>
            </a:lvl5pPr>
          </a:lstStyle>
          <a:p>
            <a:pPr lvl="0"/>
            <a:r>
              <a:rPr lang="en-GB" dirty="0"/>
              <a:t>16pt supporting copy approx. 25 words</a:t>
            </a:r>
          </a:p>
        </p:txBody>
      </p:sp>
      <p:sp>
        <p:nvSpPr>
          <p:cNvPr id="13" name="Text Placeholder 12">
            <a:extLst>
              <a:ext uri="{FF2B5EF4-FFF2-40B4-BE49-F238E27FC236}">
                <a16:creationId xmlns:a16="http://schemas.microsoft.com/office/drawing/2014/main" id="{6D25AD45-561D-4EBF-98EE-F40FC34DD068}"/>
              </a:ext>
            </a:extLst>
          </p:cNvPr>
          <p:cNvSpPr>
            <a:spLocks noGrp="1"/>
          </p:cNvSpPr>
          <p:nvPr>
            <p:ph type="body" sz="quarter" idx="63" hasCustomPrompt="1"/>
          </p:nvPr>
        </p:nvSpPr>
        <p:spPr>
          <a:xfrm>
            <a:off x="6211270" y="5544000"/>
            <a:ext cx="5321917" cy="621850"/>
          </a:xfrm>
        </p:spPr>
        <p:txBody>
          <a:bodyPr/>
          <a:lstStyle>
            <a:lvl1pPr>
              <a:defRPr sz="1600"/>
            </a:lvl1pPr>
            <a:lvl2pPr>
              <a:defRPr sz="1600"/>
            </a:lvl2pPr>
            <a:lvl3pPr>
              <a:defRPr sz="1600"/>
            </a:lvl3pPr>
            <a:lvl4pPr>
              <a:defRPr sz="1600"/>
            </a:lvl4pPr>
            <a:lvl5pPr>
              <a:defRPr sz="2400"/>
            </a:lvl5pPr>
          </a:lstStyle>
          <a:p>
            <a:pPr lvl="0"/>
            <a:r>
              <a:rPr lang="en-GB" dirty="0"/>
              <a:t>16pt supporting copy approx. 25 words</a:t>
            </a:r>
          </a:p>
        </p:txBody>
      </p:sp>
      <p:sp>
        <p:nvSpPr>
          <p:cNvPr id="14" name="Copyright">
            <a:extLst>
              <a:ext uri="{FF2B5EF4-FFF2-40B4-BE49-F238E27FC236}">
                <a16:creationId xmlns:a16="http://schemas.microsoft.com/office/drawing/2014/main" id="{5483EB19-998C-4763-8E8E-E11ED37F0FB8}"/>
              </a:ext>
            </a:extLst>
          </p:cNvPr>
          <p:cNvSpPr>
            <a:spLocks noGrp="1"/>
          </p:cNvSpPr>
          <p:nvPr>
            <p:ph type="body" sz="quarter" idx="29" hasCustomPrompt="1"/>
          </p:nvPr>
        </p:nvSpPr>
        <p:spPr>
          <a:xfrm rot="16200000">
            <a:off x="9883356" y="3207497"/>
            <a:ext cx="288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
        <p:nvSpPr>
          <p:cNvPr id="15" name="Copyright">
            <a:extLst>
              <a:ext uri="{FF2B5EF4-FFF2-40B4-BE49-F238E27FC236}">
                <a16:creationId xmlns:a16="http://schemas.microsoft.com/office/drawing/2014/main" id="{50EF55B1-84B6-47C6-A9DD-73DF3C7CB8DB}"/>
              </a:ext>
            </a:extLst>
          </p:cNvPr>
          <p:cNvSpPr>
            <a:spLocks noGrp="1"/>
          </p:cNvSpPr>
          <p:nvPr>
            <p:ph type="body" sz="quarter" idx="30" hasCustomPrompt="1"/>
          </p:nvPr>
        </p:nvSpPr>
        <p:spPr>
          <a:xfrm rot="16200000">
            <a:off x="4332636" y="3207497"/>
            <a:ext cx="288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Tree>
    <p:extLst>
      <p:ext uri="{BB962C8B-B14F-4D97-AF65-F5344CB8AC3E}">
        <p14:creationId xmlns:p14="http://schemas.microsoft.com/office/powerpoint/2010/main" val="34292802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 x images + caption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35EABB-8A76-47B7-8380-C074F1F48FE0}"/>
              </a:ext>
            </a:extLst>
          </p:cNvPr>
          <p:cNvSpPr>
            <a:spLocks noGrp="1"/>
          </p:cNvSpPr>
          <p:nvPr>
            <p:ph type="title" hasCustomPrompt="1"/>
          </p:nvPr>
        </p:nvSpPr>
        <p:spPr>
          <a:xfrm>
            <a:off x="658811" y="657225"/>
            <a:ext cx="5319714" cy="532800"/>
          </a:xfrm>
        </p:spPr>
        <p:txBody>
          <a:bodyPr/>
          <a:lstStyle/>
          <a:p>
            <a:r>
              <a:rPr lang="en-GB" dirty="0"/>
              <a:t>Slide title</a:t>
            </a:r>
          </a:p>
        </p:txBody>
      </p:sp>
      <p:sp>
        <p:nvSpPr>
          <p:cNvPr id="11" name="Picture Placeholder 16">
            <a:extLst>
              <a:ext uri="{FF2B5EF4-FFF2-40B4-BE49-F238E27FC236}">
                <a16:creationId xmlns:a16="http://schemas.microsoft.com/office/drawing/2014/main" id="{3B17FFEE-D7A4-4855-A18E-9969456E643B}"/>
              </a:ext>
            </a:extLst>
          </p:cNvPr>
          <p:cNvSpPr>
            <a:spLocks noGrp="1"/>
          </p:cNvSpPr>
          <p:nvPr>
            <p:ph type="pic" sz="quarter" idx="13" hasCustomPrompt="1"/>
          </p:nvPr>
        </p:nvSpPr>
        <p:spPr>
          <a:xfrm>
            <a:off x="658800" y="1811338"/>
            <a:ext cx="3470400" cy="2160000"/>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8" name="Picture Placeholder 16">
            <a:extLst>
              <a:ext uri="{FF2B5EF4-FFF2-40B4-BE49-F238E27FC236}">
                <a16:creationId xmlns:a16="http://schemas.microsoft.com/office/drawing/2014/main" id="{7CB25805-C566-44A1-98AB-CECD25417C63}"/>
              </a:ext>
            </a:extLst>
          </p:cNvPr>
          <p:cNvSpPr>
            <a:spLocks noGrp="1"/>
          </p:cNvSpPr>
          <p:nvPr>
            <p:ph type="pic" sz="quarter" idx="15" hasCustomPrompt="1"/>
          </p:nvPr>
        </p:nvSpPr>
        <p:spPr>
          <a:xfrm>
            <a:off x="4359214" y="1811338"/>
            <a:ext cx="3471986" cy="2160000"/>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2" name="Footer Placeholder 1">
            <a:extLst>
              <a:ext uri="{FF2B5EF4-FFF2-40B4-BE49-F238E27FC236}">
                <a16:creationId xmlns:a16="http://schemas.microsoft.com/office/drawing/2014/main" id="{6674055C-F3A6-40AD-8C7B-A449B8CB9671}"/>
              </a:ext>
            </a:extLst>
          </p:cNvPr>
          <p:cNvSpPr>
            <a:spLocks noGrp="1"/>
          </p:cNvSpPr>
          <p:nvPr>
            <p:ph type="ftr" sz="quarter" idx="27"/>
          </p:nvPr>
        </p:nvSpPr>
        <p:spPr/>
        <p:txBody>
          <a:bodyPr/>
          <a:lstStyle/>
          <a:p>
            <a:endParaRPr lang="en-GB" dirty="0"/>
          </a:p>
        </p:txBody>
      </p:sp>
      <p:sp>
        <p:nvSpPr>
          <p:cNvPr id="3" name="Slide Number Placeholder 2">
            <a:extLst>
              <a:ext uri="{FF2B5EF4-FFF2-40B4-BE49-F238E27FC236}">
                <a16:creationId xmlns:a16="http://schemas.microsoft.com/office/drawing/2014/main" id="{B14FD4DE-7E00-4C85-8E46-386DA1F1C929}"/>
              </a:ext>
            </a:extLst>
          </p:cNvPr>
          <p:cNvSpPr>
            <a:spLocks noGrp="1"/>
          </p:cNvSpPr>
          <p:nvPr>
            <p:ph type="sldNum" sz="quarter" idx="28"/>
          </p:nvPr>
        </p:nvSpPr>
        <p:spPr/>
        <p:txBody>
          <a:bodyPr/>
          <a:lstStyle/>
          <a:p>
            <a:fld id="{1BE232AB-0B06-425F-9ADD-32A9A3D01189}" type="slidenum">
              <a:rPr lang="en-GB" smtClean="0"/>
              <a:pPr/>
              <a:t>‹#›</a:t>
            </a:fld>
            <a:endParaRPr lang="en-GB" dirty="0"/>
          </a:p>
        </p:txBody>
      </p:sp>
      <p:sp>
        <p:nvSpPr>
          <p:cNvPr id="6" name="Picture Placeholder 5">
            <a:extLst>
              <a:ext uri="{FF2B5EF4-FFF2-40B4-BE49-F238E27FC236}">
                <a16:creationId xmlns:a16="http://schemas.microsoft.com/office/drawing/2014/main" id="{5A16D669-4A5E-45DD-9A09-E41F19F2233C}"/>
              </a:ext>
            </a:extLst>
          </p:cNvPr>
          <p:cNvSpPr>
            <a:spLocks noGrp="1"/>
          </p:cNvSpPr>
          <p:nvPr>
            <p:ph type="pic" sz="quarter" idx="29" hasCustomPrompt="1"/>
          </p:nvPr>
        </p:nvSpPr>
        <p:spPr>
          <a:xfrm>
            <a:off x="8062913" y="1811338"/>
            <a:ext cx="3470275" cy="2160000"/>
          </a:xfrm>
          <a:solidFill>
            <a:schemeClr val="bg1">
              <a:lumMod val="95000"/>
            </a:schemeClr>
          </a:solidFill>
        </p:spPr>
        <p:txBody>
          <a:bodyPr tIns="504000" anchor="ctr"/>
          <a:lstStyle>
            <a:lvl1pPr algn="ctr">
              <a:lnSpc>
                <a:spcPct val="80000"/>
              </a:lnSpc>
              <a:spcAft>
                <a:spcPts val="0"/>
              </a:spcAft>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9" name="Text Placeholder 8">
            <a:extLst>
              <a:ext uri="{FF2B5EF4-FFF2-40B4-BE49-F238E27FC236}">
                <a16:creationId xmlns:a16="http://schemas.microsoft.com/office/drawing/2014/main" id="{383B3D30-F395-4C26-848C-CFE4BEE5ECD3}"/>
              </a:ext>
            </a:extLst>
          </p:cNvPr>
          <p:cNvSpPr>
            <a:spLocks noGrp="1"/>
          </p:cNvSpPr>
          <p:nvPr>
            <p:ph type="body" sz="quarter" idx="59" hasCustomPrompt="1"/>
          </p:nvPr>
        </p:nvSpPr>
        <p:spPr>
          <a:xfrm>
            <a:off x="658812" y="4176000"/>
            <a:ext cx="3468687" cy="244800"/>
          </a:xfrm>
        </p:spPr>
        <p:txBody>
          <a:bodyPr/>
          <a:lstStyle>
            <a:lvl1pPr>
              <a:buNone/>
              <a:defRPr sz="1600" b="1">
                <a:solidFill>
                  <a:schemeClr val="accent1"/>
                </a:solidFill>
                <a:latin typeface="Arial" panose="020B0604020202020204" pitchFamily="34" charset="0"/>
                <a:cs typeface="Arial" panose="020B0604020202020204" pitchFamily="34" charset="0"/>
              </a:defRPr>
            </a:lvl1pPr>
          </a:lstStyle>
          <a:p>
            <a:pPr lvl="0"/>
            <a:r>
              <a:rPr lang="en-GB" dirty="0"/>
              <a:t>Optional heading</a:t>
            </a:r>
          </a:p>
        </p:txBody>
      </p:sp>
      <p:sp>
        <p:nvSpPr>
          <p:cNvPr id="12" name="Text Placeholder 11">
            <a:extLst>
              <a:ext uri="{FF2B5EF4-FFF2-40B4-BE49-F238E27FC236}">
                <a16:creationId xmlns:a16="http://schemas.microsoft.com/office/drawing/2014/main" id="{DE530581-03A9-48E4-9AAF-E37B29393474}"/>
              </a:ext>
            </a:extLst>
          </p:cNvPr>
          <p:cNvSpPr>
            <a:spLocks noGrp="1"/>
          </p:cNvSpPr>
          <p:nvPr>
            <p:ph type="body" sz="quarter" idx="60" hasCustomPrompt="1"/>
          </p:nvPr>
        </p:nvSpPr>
        <p:spPr>
          <a:xfrm>
            <a:off x="4359152" y="4176000"/>
            <a:ext cx="3471986" cy="244800"/>
          </a:xfrm>
        </p:spPr>
        <p:txBody>
          <a:bodyPr/>
          <a:lstStyle>
            <a:lvl1pPr>
              <a:buNone/>
              <a:defRPr sz="1600" b="1">
                <a:solidFill>
                  <a:schemeClr val="accent1"/>
                </a:solidFill>
                <a:latin typeface="Arial" panose="020B0604020202020204" pitchFamily="34" charset="0"/>
                <a:cs typeface="Arial" panose="020B0604020202020204" pitchFamily="34" charset="0"/>
              </a:defRPr>
            </a:lvl1pPr>
          </a:lstStyle>
          <a:p>
            <a:pPr lvl="0"/>
            <a:r>
              <a:rPr lang="en-GB" dirty="0"/>
              <a:t>Optional heading</a:t>
            </a:r>
          </a:p>
        </p:txBody>
      </p:sp>
      <p:sp>
        <p:nvSpPr>
          <p:cNvPr id="19" name="Text Placeholder 18">
            <a:extLst>
              <a:ext uri="{FF2B5EF4-FFF2-40B4-BE49-F238E27FC236}">
                <a16:creationId xmlns:a16="http://schemas.microsoft.com/office/drawing/2014/main" id="{C09E325F-4F07-4809-BB43-50F8B0E4233E}"/>
              </a:ext>
            </a:extLst>
          </p:cNvPr>
          <p:cNvSpPr>
            <a:spLocks noGrp="1"/>
          </p:cNvSpPr>
          <p:nvPr>
            <p:ph type="body" sz="quarter" idx="61" hasCustomPrompt="1"/>
          </p:nvPr>
        </p:nvSpPr>
        <p:spPr>
          <a:xfrm>
            <a:off x="8062913" y="4176000"/>
            <a:ext cx="3468687" cy="296862"/>
          </a:xfrm>
        </p:spPr>
        <p:txBody>
          <a:bodyPr/>
          <a:lstStyle>
            <a:lvl1pPr>
              <a:buNone/>
              <a:defRPr sz="1600" b="1">
                <a:solidFill>
                  <a:schemeClr val="accent1"/>
                </a:solidFill>
                <a:latin typeface="Arial" panose="020B0604020202020204" pitchFamily="34" charset="0"/>
                <a:cs typeface="Arial" panose="020B0604020202020204" pitchFamily="34" charset="0"/>
              </a:defRPr>
            </a:lvl1pPr>
          </a:lstStyle>
          <a:p>
            <a:pPr lvl="0"/>
            <a:r>
              <a:rPr lang="en-GB" dirty="0"/>
              <a:t>Optional heading</a:t>
            </a:r>
          </a:p>
        </p:txBody>
      </p:sp>
      <p:sp>
        <p:nvSpPr>
          <p:cNvPr id="20" name="Subtitle 2">
            <a:extLst>
              <a:ext uri="{FF2B5EF4-FFF2-40B4-BE49-F238E27FC236}">
                <a16:creationId xmlns:a16="http://schemas.microsoft.com/office/drawing/2014/main" id="{A70D1E54-FE93-45E6-8BEA-11333E53EF82}"/>
              </a:ext>
            </a:extLst>
          </p:cNvPr>
          <p:cNvSpPr>
            <a:spLocks noGrp="1"/>
          </p:cNvSpPr>
          <p:nvPr>
            <p:ph type="subTitle" idx="1" hasCustomPrompt="1"/>
          </p:nvPr>
        </p:nvSpPr>
        <p:spPr>
          <a:xfrm>
            <a:off x="658811" y="1306800"/>
            <a:ext cx="5319714"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dirty="0"/>
              <a:t>Optional heading</a:t>
            </a:r>
          </a:p>
        </p:txBody>
      </p:sp>
      <p:sp>
        <p:nvSpPr>
          <p:cNvPr id="7" name="Text Placeholder 6">
            <a:extLst>
              <a:ext uri="{FF2B5EF4-FFF2-40B4-BE49-F238E27FC236}">
                <a16:creationId xmlns:a16="http://schemas.microsoft.com/office/drawing/2014/main" id="{F08F2C19-994C-4A54-B085-4E6DE5A98924}"/>
              </a:ext>
            </a:extLst>
          </p:cNvPr>
          <p:cNvSpPr>
            <a:spLocks noGrp="1"/>
          </p:cNvSpPr>
          <p:nvPr>
            <p:ph type="body" sz="quarter" idx="62" hasCustomPrompt="1"/>
          </p:nvPr>
        </p:nvSpPr>
        <p:spPr>
          <a:xfrm>
            <a:off x="658814" y="4680001"/>
            <a:ext cx="3468686" cy="1481193"/>
          </a:xfrm>
        </p:spPr>
        <p:txBody>
          <a:bodyPr/>
          <a:lstStyle>
            <a:lvl1pPr>
              <a:defRPr sz="1600"/>
            </a:lvl1pPr>
            <a:lvl2pPr>
              <a:defRPr sz="1600"/>
            </a:lvl2pPr>
            <a:lvl3pPr>
              <a:defRPr sz="1600"/>
            </a:lvl3pPr>
            <a:lvl4pPr>
              <a:defRPr sz="1600">
                <a:solidFill>
                  <a:schemeClr val="accent1"/>
                </a:solidFill>
              </a:defRPr>
            </a:lvl4pPr>
            <a:lvl5pPr>
              <a:defRPr sz="2400"/>
            </a:lvl5pPr>
          </a:lstStyle>
          <a:p>
            <a:pPr lvl="0"/>
            <a:r>
              <a:rPr lang="en-GB" dirty="0"/>
              <a:t>16pt supporting copy approx. 25 words</a:t>
            </a:r>
          </a:p>
        </p:txBody>
      </p:sp>
      <p:sp>
        <p:nvSpPr>
          <p:cNvPr id="13" name="Text Placeholder 12">
            <a:extLst>
              <a:ext uri="{FF2B5EF4-FFF2-40B4-BE49-F238E27FC236}">
                <a16:creationId xmlns:a16="http://schemas.microsoft.com/office/drawing/2014/main" id="{6D25AD45-561D-4EBF-98EE-F40FC34DD068}"/>
              </a:ext>
            </a:extLst>
          </p:cNvPr>
          <p:cNvSpPr>
            <a:spLocks noGrp="1"/>
          </p:cNvSpPr>
          <p:nvPr>
            <p:ph type="body" sz="quarter" idx="63" hasCustomPrompt="1"/>
          </p:nvPr>
        </p:nvSpPr>
        <p:spPr>
          <a:xfrm>
            <a:off x="4356101" y="4680000"/>
            <a:ext cx="3473450" cy="1485849"/>
          </a:xfrm>
        </p:spPr>
        <p:txBody>
          <a:bodyPr/>
          <a:lstStyle>
            <a:lvl1pPr>
              <a:defRPr sz="1600"/>
            </a:lvl1pPr>
            <a:lvl2pPr>
              <a:defRPr sz="1600"/>
            </a:lvl2pPr>
            <a:lvl3pPr>
              <a:defRPr sz="1600"/>
            </a:lvl3pPr>
            <a:lvl4pPr>
              <a:defRPr sz="1600">
                <a:solidFill>
                  <a:schemeClr val="accent1"/>
                </a:solidFill>
              </a:defRPr>
            </a:lvl4pPr>
            <a:lvl5pPr>
              <a:defRPr sz="2400"/>
            </a:lvl5pPr>
          </a:lstStyle>
          <a:p>
            <a:pPr lvl="0"/>
            <a:r>
              <a:rPr lang="en-GB" dirty="0"/>
              <a:t>16pt supporting copy approx. 25 words</a:t>
            </a:r>
          </a:p>
        </p:txBody>
      </p:sp>
      <p:sp>
        <p:nvSpPr>
          <p:cNvPr id="18" name="Text Placeholder 17">
            <a:extLst>
              <a:ext uri="{FF2B5EF4-FFF2-40B4-BE49-F238E27FC236}">
                <a16:creationId xmlns:a16="http://schemas.microsoft.com/office/drawing/2014/main" id="{320FCD5C-2603-45AC-B9CD-4E151FE012BD}"/>
              </a:ext>
            </a:extLst>
          </p:cNvPr>
          <p:cNvSpPr>
            <a:spLocks noGrp="1"/>
          </p:cNvSpPr>
          <p:nvPr>
            <p:ph type="body" sz="quarter" idx="64" hasCustomPrompt="1"/>
          </p:nvPr>
        </p:nvSpPr>
        <p:spPr>
          <a:xfrm>
            <a:off x="8059738" y="4680000"/>
            <a:ext cx="3473450" cy="1485850"/>
          </a:xfrm>
        </p:spPr>
        <p:txBody>
          <a:bodyPr/>
          <a:lstStyle>
            <a:lvl1pPr>
              <a:defRPr sz="1600"/>
            </a:lvl1pPr>
            <a:lvl2pPr>
              <a:defRPr sz="1600"/>
            </a:lvl2pPr>
            <a:lvl3pPr>
              <a:defRPr sz="1600"/>
            </a:lvl3pPr>
            <a:lvl4pPr>
              <a:defRPr sz="1600">
                <a:solidFill>
                  <a:schemeClr val="accent1"/>
                </a:solidFill>
              </a:defRPr>
            </a:lvl4pPr>
            <a:lvl5pPr>
              <a:defRPr sz="2400"/>
            </a:lvl5pPr>
          </a:lstStyle>
          <a:p>
            <a:pPr lvl="0"/>
            <a:r>
              <a:rPr lang="en-GB" dirty="0"/>
              <a:t>16pt supporting copy approx. 25 words</a:t>
            </a:r>
          </a:p>
        </p:txBody>
      </p:sp>
      <p:sp>
        <p:nvSpPr>
          <p:cNvPr id="21" name="Copyright">
            <a:extLst>
              <a:ext uri="{FF2B5EF4-FFF2-40B4-BE49-F238E27FC236}">
                <a16:creationId xmlns:a16="http://schemas.microsoft.com/office/drawing/2014/main" id="{7597ACA5-BAFF-4F69-A27C-CC42E930FC5A}"/>
              </a:ext>
            </a:extLst>
          </p:cNvPr>
          <p:cNvSpPr>
            <a:spLocks noGrp="1"/>
          </p:cNvSpPr>
          <p:nvPr>
            <p:ph type="body" sz="quarter" idx="65" hasCustomPrompt="1"/>
          </p:nvPr>
        </p:nvSpPr>
        <p:spPr>
          <a:xfrm rot="16200000">
            <a:off x="10438597" y="2960733"/>
            <a:ext cx="180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
        <p:nvSpPr>
          <p:cNvPr id="22" name="Copyright">
            <a:extLst>
              <a:ext uri="{FF2B5EF4-FFF2-40B4-BE49-F238E27FC236}">
                <a16:creationId xmlns:a16="http://schemas.microsoft.com/office/drawing/2014/main" id="{727AEC6E-0B13-4AE0-963F-9E317D70C9CF}"/>
              </a:ext>
            </a:extLst>
          </p:cNvPr>
          <p:cNvSpPr>
            <a:spLocks noGrp="1"/>
          </p:cNvSpPr>
          <p:nvPr>
            <p:ph type="body" sz="quarter" idx="30" hasCustomPrompt="1"/>
          </p:nvPr>
        </p:nvSpPr>
        <p:spPr>
          <a:xfrm rot="16200000">
            <a:off x="6729012" y="2960733"/>
            <a:ext cx="180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
        <p:nvSpPr>
          <p:cNvPr id="23" name="Copyright">
            <a:extLst>
              <a:ext uri="{FF2B5EF4-FFF2-40B4-BE49-F238E27FC236}">
                <a16:creationId xmlns:a16="http://schemas.microsoft.com/office/drawing/2014/main" id="{0886C253-7D1A-44B3-BD61-DA9FCBA67F6C}"/>
              </a:ext>
            </a:extLst>
          </p:cNvPr>
          <p:cNvSpPr>
            <a:spLocks noGrp="1"/>
          </p:cNvSpPr>
          <p:nvPr>
            <p:ph type="body" sz="quarter" idx="66" hasCustomPrompt="1"/>
          </p:nvPr>
        </p:nvSpPr>
        <p:spPr>
          <a:xfrm rot="16200000">
            <a:off x="3013500" y="2960733"/>
            <a:ext cx="180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Tree>
    <p:extLst>
      <p:ext uri="{BB962C8B-B14F-4D97-AF65-F5344CB8AC3E}">
        <p14:creationId xmlns:p14="http://schemas.microsoft.com/office/powerpoint/2010/main" val="4220230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 x images + caption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35EABB-8A76-47B7-8380-C074F1F48FE0}"/>
              </a:ext>
            </a:extLst>
          </p:cNvPr>
          <p:cNvSpPr>
            <a:spLocks noGrp="1"/>
          </p:cNvSpPr>
          <p:nvPr>
            <p:ph type="title" hasCustomPrompt="1"/>
          </p:nvPr>
        </p:nvSpPr>
        <p:spPr>
          <a:xfrm>
            <a:off x="658811" y="657225"/>
            <a:ext cx="5319714" cy="532800"/>
          </a:xfrm>
        </p:spPr>
        <p:txBody>
          <a:bodyPr/>
          <a:lstStyle/>
          <a:p>
            <a:r>
              <a:rPr lang="en-GB" dirty="0"/>
              <a:t>Slide title</a:t>
            </a:r>
          </a:p>
        </p:txBody>
      </p:sp>
      <p:sp>
        <p:nvSpPr>
          <p:cNvPr id="11" name="Picture Placeholder 16">
            <a:extLst>
              <a:ext uri="{FF2B5EF4-FFF2-40B4-BE49-F238E27FC236}">
                <a16:creationId xmlns:a16="http://schemas.microsoft.com/office/drawing/2014/main" id="{3B17FFEE-D7A4-4855-A18E-9969456E643B}"/>
              </a:ext>
            </a:extLst>
          </p:cNvPr>
          <p:cNvSpPr>
            <a:spLocks noGrp="1"/>
          </p:cNvSpPr>
          <p:nvPr>
            <p:ph type="pic" sz="quarter" idx="13" hasCustomPrompt="1"/>
          </p:nvPr>
        </p:nvSpPr>
        <p:spPr>
          <a:xfrm>
            <a:off x="658800" y="1811338"/>
            <a:ext cx="2520000" cy="2160000"/>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8" name="Picture Placeholder 16">
            <a:extLst>
              <a:ext uri="{FF2B5EF4-FFF2-40B4-BE49-F238E27FC236}">
                <a16:creationId xmlns:a16="http://schemas.microsoft.com/office/drawing/2014/main" id="{7CB25805-C566-44A1-98AB-CECD25417C63}"/>
              </a:ext>
            </a:extLst>
          </p:cNvPr>
          <p:cNvSpPr>
            <a:spLocks noGrp="1"/>
          </p:cNvSpPr>
          <p:nvPr>
            <p:ph type="pic" sz="quarter" idx="15" hasCustomPrompt="1"/>
          </p:nvPr>
        </p:nvSpPr>
        <p:spPr>
          <a:xfrm>
            <a:off x="3459600" y="1811338"/>
            <a:ext cx="2520000" cy="2160000"/>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2" name="Footer Placeholder 1">
            <a:extLst>
              <a:ext uri="{FF2B5EF4-FFF2-40B4-BE49-F238E27FC236}">
                <a16:creationId xmlns:a16="http://schemas.microsoft.com/office/drawing/2014/main" id="{6674055C-F3A6-40AD-8C7B-A449B8CB9671}"/>
              </a:ext>
            </a:extLst>
          </p:cNvPr>
          <p:cNvSpPr>
            <a:spLocks noGrp="1"/>
          </p:cNvSpPr>
          <p:nvPr>
            <p:ph type="ftr" sz="quarter" idx="27"/>
          </p:nvPr>
        </p:nvSpPr>
        <p:spPr/>
        <p:txBody>
          <a:bodyPr/>
          <a:lstStyle/>
          <a:p>
            <a:endParaRPr lang="en-GB" dirty="0"/>
          </a:p>
        </p:txBody>
      </p:sp>
      <p:sp>
        <p:nvSpPr>
          <p:cNvPr id="3" name="Slide Number Placeholder 2">
            <a:extLst>
              <a:ext uri="{FF2B5EF4-FFF2-40B4-BE49-F238E27FC236}">
                <a16:creationId xmlns:a16="http://schemas.microsoft.com/office/drawing/2014/main" id="{B14FD4DE-7E00-4C85-8E46-386DA1F1C929}"/>
              </a:ext>
            </a:extLst>
          </p:cNvPr>
          <p:cNvSpPr>
            <a:spLocks noGrp="1"/>
          </p:cNvSpPr>
          <p:nvPr>
            <p:ph type="sldNum" sz="quarter" idx="28"/>
          </p:nvPr>
        </p:nvSpPr>
        <p:spPr/>
        <p:txBody>
          <a:bodyPr/>
          <a:lstStyle/>
          <a:p>
            <a:fld id="{1BE232AB-0B06-425F-9ADD-32A9A3D01189}" type="slidenum">
              <a:rPr lang="en-GB" smtClean="0"/>
              <a:pPr/>
              <a:t>‹#›</a:t>
            </a:fld>
            <a:endParaRPr lang="en-GB" dirty="0"/>
          </a:p>
        </p:txBody>
      </p:sp>
      <p:sp>
        <p:nvSpPr>
          <p:cNvPr id="6" name="Picture Placeholder 5">
            <a:extLst>
              <a:ext uri="{FF2B5EF4-FFF2-40B4-BE49-F238E27FC236}">
                <a16:creationId xmlns:a16="http://schemas.microsoft.com/office/drawing/2014/main" id="{5A16D669-4A5E-45DD-9A09-E41F19F2233C}"/>
              </a:ext>
            </a:extLst>
          </p:cNvPr>
          <p:cNvSpPr>
            <a:spLocks noGrp="1"/>
          </p:cNvSpPr>
          <p:nvPr>
            <p:ph type="pic" sz="quarter" idx="29" hasCustomPrompt="1"/>
          </p:nvPr>
        </p:nvSpPr>
        <p:spPr>
          <a:xfrm>
            <a:off x="6212402" y="1811338"/>
            <a:ext cx="2520000" cy="2160000"/>
          </a:xfrm>
          <a:solidFill>
            <a:schemeClr val="bg1">
              <a:lumMod val="95000"/>
            </a:schemeClr>
          </a:solidFill>
        </p:spPr>
        <p:txBody>
          <a:bodyPr tIns="504000" anchor="ctr"/>
          <a:lstStyle>
            <a:lvl1pPr marL="0" indent="0" algn="ctr">
              <a:lnSpc>
                <a:spcPct val="80000"/>
              </a:lnSpc>
              <a:spcAft>
                <a:spcPts val="0"/>
              </a:spcAft>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9" name="Text Placeholder 8">
            <a:extLst>
              <a:ext uri="{FF2B5EF4-FFF2-40B4-BE49-F238E27FC236}">
                <a16:creationId xmlns:a16="http://schemas.microsoft.com/office/drawing/2014/main" id="{383B3D30-F395-4C26-848C-CFE4BEE5ECD3}"/>
              </a:ext>
            </a:extLst>
          </p:cNvPr>
          <p:cNvSpPr>
            <a:spLocks noGrp="1"/>
          </p:cNvSpPr>
          <p:nvPr>
            <p:ph type="body" sz="quarter" idx="59" hasCustomPrompt="1"/>
          </p:nvPr>
        </p:nvSpPr>
        <p:spPr>
          <a:xfrm>
            <a:off x="658812" y="4176000"/>
            <a:ext cx="2520000" cy="244800"/>
          </a:xfrm>
        </p:spPr>
        <p:txBody>
          <a:bodyPr/>
          <a:lstStyle>
            <a:lvl1pPr>
              <a:buNone/>
              <a:defRPr sz="1600" b="1">
                <a:solidFill>
                  <a:schemeClr val="accent1"/>
                </a:solidFill>
                <a:latin typeface="Arial" panose="020B0604020202020204" pitchFamily="34" charset="0"/>
                <a:cs typeface="Arial" panose="020B0604020202020204" pitchFamily="34" charset="0"/>
              </a:defRPr>
            </a:lvl1pPr>
          </a:lstStyle>
          <a:p>
            <a:pPr lvl="0"/>
            <a:r>
              <a:rPr lang="en-GB" dirty="0"/>
              <a:t>Optional heading</a:t>
            </a:r>
          </a:p>
        </p:txBody>
      </p:sp>
      <p:sp>
        <p:nvSpPr>
          <p:cNvPr id="12" name="Text Placeholder 11">
            <a:extLst>
              <a:ext uri="{FF2B5EF4-FFF2-40B4-BE49-F238E27FC236}">
                <a16:creationId xmlns:a16="http://schemas.microsoft.com/office/drawing/2014/main" id="{DE530581-03A9-48E4-9AAF-E37B29393474}"/>
              </a:ext>
            </a:extLst>
          </p:cNvPr>
          <p:cNvSpPr>
            <a:spLocks noGrp="1"/>
          </p:cNvSpPr>
          <p:nvPr>
            <p:ph type="body" sz="quarter" idx="60" hasCustomPrompt="1"/>
          </p:nvPr>
        </p:nvSpPr>
        <p:spPr>
          <a:xfrm>
            <a:off x="3459600" y="4176000"/>
            <a:ext cx="2520000" cy="244800"/>
          </a:xfrm>
        </p:spPr>
        <p:txBody>
          <a:bodyPr/>
          <a:lstStyle>
            <a:lvl1pPr>
              <a:buNone/>
              <a:defRPr sz="1600" b="1">
                <a:solidFill>
                  <a:schemeClr val="accent1"/>
                </a:solidFill>
                <a:latin typeface="Arial" panose="020B0604020202020204" pitchFamily="34" charset="0"/>
                <a:cs typeface="Arial" panose="020B0604020202020204" pitchFamily="34" charset="0"/>
              </a:defRPr>
            </a:lvl1pPr>
          </a:lstStyle>
          <a:p>
            <a:pPr lvl="0"/>
            <a:r>
              <a:rPr lang="en-GB" dirty="0"/>
              <a:t>Optional heading</a:t>
            </a:r>
          </a:p>
        </p:txBody>
      </p:sp>
      <p:sp>
        <p:nvSpPr>
          <p:cNvPr id="19" name="Text Placeholder 18">
            <a:extLst>
              <a:ext uri="{FF2B5EF4-FFF2-40B4-BE49-F238E27FC236}">
                <a16:creationId xmlns:a16="http://schemas.microsoft.com/office/drawing/2014/main" id="{C09E325F-4F07-4809-BB43-50F8B0E4233E}"/>
              </a:ext>
            </a:extLst>
          </p:cNvPr>
          <p:cNvSpPr>
            <a:spLocks noGrp="1"/>
          </p:cNvSpPr>
          <p:nvPr>
            <p:ph type="body" sz="quarter" idx="61" hasCustomPrompt="1"/>
          </p:nvPr>
        </p:nvSpPr>
        <p:spPr>
          <a:xfrm>
            <a:off x="6212402" y="4176000"/>
            <a:ext cx="2520000" cy="296862"/>
          </a:xfrm>
        </p:spPr>
        <p:txBody>
          <a:bodyPr/>
          <a:lstStyle>
            <a:lvl1pPr>
              <a:buNone/>
              <a:defRPr sz="1600" b="1">
                <a:solidFill>
                  <a:schemeClr val="accent1"/>
                </a:solidFill>
                <a:latin typeface="Arial" panose="020B0604020202020204" pitchFamily="34" charset="0"/>
                <a:cs typeface="Arial" panose="020B0604020202020204" pitchFamily="34" charset="0"/>
              </a:defRPr>
            </a:lvl1pPr>
          </a:lstStyle>
          <a:p>
            <a:pPr lvl="0"/>
            <a:r>
              <a:rPr lang="en-GB" dirty="0"/>
              <a:t>Optional heading</a:t>
            </a:r>
          </a:p>
        </p:txBody>
      </p:sp>
      <p:sp>
        <p:nvSpPr>
          <p:cNvPr id="20" name="Subtitle 2">
            <a:extLst>
              <a:ext uri="{FF2B5EF4-FFF2-40B4-BE49-F238E27FC236}">
                <a16:creationId xmlns:a16="http://schemas.microsoft.com/office/drawing/2014/main" id="{A70D1E54-FE93-45E6-8BEA-11333E53EF82}"/>
              </a:ext>
            </a:extLst>
          </p:cNvPr>
          <p:cNvSpPr>
            <a:spLocks noGrp="1"/>
          </p:cNvSpPr>
          <p:nvPr>
            <p:ph type="subTitle" idx="1" hasCustomPrompt="1"/>
          </p:nvPr>
        </p:nvSpPr>
        <p:spPr>
          <a:xfrm>
            <a:off x="658811" y="1306800"/>
            <a:ext cx="5319714"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dirty="0"/>
              <a:t>Optional heading</a:t>
            </a:r>
          </a:p>
        </p:txBody>
      </p:sp>
      <p:sp>
        <p:nvSpPr>
          <p:cNvPr id="7" name="Text Placeholder 6">
            <a:extLst>
              <a:ext uri="{FF2B5EF4-FFF2-40B4-BE49-F238E27FC236}">
                <a16:creationId xmlns:a16="http://schemas.microsoft.com/office/drawing/2014/main" id="{F08F2C19-994C-4A54-B085-4E6DE5A98924}"/>
              </a:ext>
            </a:extLst>
          </p:cNvPr>
          <p:cNvSpPr>
            <a:spLocks noGrp="1"/>
          </p:cNvSpPr>
          <p:nvPr>
            <p:ph type="body" sz="quarter" idx="62" hasCustomPrompt="1"/>
          </p:nvPr>
        </p:nvSpPr>
        <p:spPr>
          <a:xfrm>
            <a:off x="658814" y="4680001"/>
            <a:ext cx="2520000" cy="1481193"/>
          </a:xfrm>
        </p:spPr>
        <p:txBody>
          <a:bodyPr/>
          <a:lstStyle>
            <a:lvl1pPr>
              <a:defRPr sz="1600"/>
            </a:lvl1pPr>
            <a:lvl2pPr>
              <a:defRPr sz="1600"/>
            </a:lvl2pPr>
            <a:lvl3pPr>
              <a:defRPr sz="1600"/>
            </a:lvl3pPr>
            <a:lvl4pPr>
              <a:defRPr sz="1600">
                <a:solidFill>
                  <a:schemeClr val="accent1"/>
                </a:solidFill>
              </a:defRPr>
            </a:lvl4pPr>
            <a:lvl5pPr>
              <a:defRPr sz="2400"/>
            </a:lvl5pPr>
          </a:lstStyle>
          <a:p>
            <a:pPr lvl="0"/>
            <a:r>
              <a:rPr lang="en-GB" dirty="0"/>
              <a:t>16pt supporting copy approx. 25 words</a:t>
            </a:r>
          </a:p>
        </p:txBody>
      </p:sp>
      <p:sp>
        <p:nvSpPr>
          <p:cNvPr id="13" name="Text Placeholder 12">
            <a:extLst>
              <a:ext uri="{FF2B5EF4-FFF2-40B4-BE49-F238E27FC236}">
                <a16:creationId xmlns:a16="http://schemas.microsoft.com/office/drawing/2014/main" id="{6D25AD45-561D-4EBF-98EE-F40FC34DD068}"/>
              </a:ext>
            </a:extLst>
          </p:cNvPr>
          <p:cNvSpPr>
            <a:spLocks noGrp="1"/>
          </p:cNvSpPr>
          <p:nvPr>
            <p:ph type="body" sz="quarter" idx="63" hasCustomPrompt="1"/>
          </p:nvPr>
        </p:nvSpPr>
        <p:spPr>
          <a:xfrm>
            <a:off x="3459600" y="4680000"/>
            <a:ext cx="2520000" cy="1485849"/>
          </a:xfrm>
        </p:spPr>
        <p:txBody>
          <a:bodyPr/>
          <a:lstStyle>
            <a:lvl1pPr>
              <a:defRPr sz="1600"/>
            </a:lvl1pPr>
            <a:lvl2pPr>
              <a:defRPr sz="1600"/>
            </a:lvl2pPr>
            <a:lvl3pPr>
              <a:defRPr sz="1600"/>
            </a:lvl3pPr>
            <a:lvl4pPr>
              <a:defRPr sz="1600">
                <a:solidFill>
                  <a:schemeClr val="accent1"/>
                </a:solidFill>
              </a:defRPr>
            </a:lvl4pPr>
            <a:lvl5pPr>
              <a:defRPr sz="2400"/>
            </a:lvl5pPr>
          </a:lstStyle>
          <a:p>
            <a:pPr lvl="0"/>
            <a:r>
              <a:rPr lang="en-GB" dirty="0"/>
              <a:t>16pt supporting copy approx. 25 words</a:t>
            </a:r>
          </a:p>
        </p:txBody>
      </p:sp>
      <p:sp>
        <p:nvSpPr>
          <p:cNvPr id="18" name="Text Placeholder 17">
            <a:extLst>
              <a:ext uri="{FF2B5EF4-FFF2-40B4-BE49-F238E27FC236}">
                <a16:creationId xmlns:a16="http://schemas.microsoft.com/office/drawing/2014/main" id="{320FCD5C-2603-45AC-B9CD-4E151FE012BD}"/>
              </a:ext>
            </a:extLst>
          </p:cNvPr>
          <p:cNvSpPr>
            <a:spLocks noGrp="1"/>
          </p:cNvSpPr>
          <p:nvPr>
            <p:ph type="body" sz="quarter" idx="64" hasCustomPrompt="1"/>
          </p:nvPr>
        </p:nvSpPr>
        <p:spPr>
          <a:xfrm>
            <a:off x="6209227" y="4680000"/>
            <a:ext cx="2520000" cy="1485850"/>
          </a:xfrm>
        </p:spPr>
        <p:txBody>
          <a:bodyPr/>
          <a:lstStyle>
            <a:lvl1pPr>
              <a:defRPr sz="1600"/>
            </a:lvl1pPr>
            <a:lvl2pPr>
              <a:defRPr sz="1600"/>
            </a:lvl2pPr>
            <a:lvl3pPr>
              <a:defRPr sz="1600"/>
            </a:lvl3pPr>
            <a:lvl4pPr>
              <a:defRPr sz="1600">
                <a:solidFill>
                  <a:schemeClr val="accent1"/>
                </a:solidFill>
              </a:defRPr>
            </a:lvl4pPr>
            <a:lvl5pPr>
              <a:defRPr sz="2400"/>
            </a:lvl5pPr>
          </a:lstStyle>
          <a:p>
            <a:pPr lvl="0"/>
            <a:r>
              <a:rPr lang="en-GB" dirty="0"/>
              <a:t>16pt supporting copy approx. 25 words</a:t>
            </a:r>
          </a:p>
        </p:txBody>
      </p:sp>
      <p:sp>
        <p:nvSpPr>
          <p:cNvPr id="22" name="Picture Placeholder 5">
            <a:extLst>
              <a:ext uri="{FF2B5EF4-FFF2-40B4-BE49-F238E27FC236}">
                <a16:creationId xmlns:a16="http://schemas.microsoft.com/office/drawing/2014/main" id="{28CE1F51-26D3-4AFF-AC64-50FE35F0F898}"/>
              </a:ext>
            </a:extLst>
          </p:cNvPr>
          <p:cNvSpPr>
            <a:spLocks noGrp="1"/>
          </p:cNvSpPr>
          <p:nvPr>
            <p:ph type="pic" sz="quarter" idx="65" hasCustomPrompt="1"/>
          </p:nvPr>
        </p:nvSpPr>
        <p:spPr>
          <a:xfrm>
            <a:off x="9013188" y="1811338"/>
            <a:ext cx="2520000" cy="2160000"/>
          </a:xfrm>
          <a:solidFill>
            <a:schemeClr val="bg1">
              <a:lumMod val="95000"/>
            </a:schemeClr>
          </a:solidFill>
        </p:spPr>
        <p:txBody>
          <a:bodyPr tIns="504000" anchor="ctr"/>
          <a:lstStyle>
            <a:lvl1pPr marL="0" indent="0" algn="ctr">
              <a:lnSpc>
                <a:spcPct val="80000"/>
              </a:lnSpc>
              <a:spcAft>
                <a:spcPts val="0"/>
              </a:spcAft>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24" name="Text Placeholder 18">
            <a:extLst>
              <a:ext uri="{FF2B5EF4-FFF2-40B4-BE49-F238E27FC236}">
                <a16:creationId xmlns:a16="http://schemas.microsoft.com/office/drawing/2014/main" id="{BBD421C5-4249-46AF-A7DF-D2B7BC25117C}"/>
              </a:ext>
            </a:extLst>
          </p:cNvPr>
          <p:cNvSpPr>
            <a:spLocks noGrp="1"/>
          </p:cNvSpPr>
          <p:nvPr>
            <p:ph type="body" sz="quarter" idx="67" hasCustomPrompt="1"/>
          </p:nvPr>
        </p:nvSpPr>
        <p:spPr>
          <a:xfrm>
            <a:off x="9013188" y="4176000"/>
            <a:ext cx="2520000" cy="296862"/>
          </a:xfrm>
        </p:spPr>
        <p:txBody>
          <a:bodyPr/>
          <a:lstStyle>
            <a:lvl1pPr>
              <a:buNone/>
              <a:defRPr sz="1600" b="1">
                <a:solidFill>
                  <a:schemeClr val="accent1"/>
                </a:solidFill>
                <a:latin typeface="Arial" panose="020B0604020202020204" pitchFamily="34" charset="0"/>
                <a:cs typeface="Arial" panose="020B0604020202020204" pitchFamily="34" charset="0"/>
              </a:defRPr>
            </a:lvl1pPr>
          </a:lstStyle>
          <a:p>
            <a:pPr lvl="0"/>
            <a:r>
              <a:rPr lang="en-GB" dirty="0"/>
              <a:t>Optional heading</a:t>
            </a:r>
          </a:p>
        </p:txBody>
      </p:sp>
      <p:sp>
        <p:nvSpPr>
          <p:cNvPr id="25" name="Text Placeholder 17">
            <a:extLst>
              <a:ext uri="{FF2B5EF4-FFF2-40B4-BE49-F238E27FC236}">
                <a16:creationId xmlns:a16="http://schemas.microsoft.com/office/drawing/2014/main" id="{F5A65D52-EABA-4531-B02D-B641D9A8B78E}"/>
              </a:ext>
            </a:extLst>
          </p:cNvPr>
          <p:cNvSpPr>
            <a:spLocks noGrp="1"/>
          </p:cNvSpPr>
          <p:nvPr>
            <p:ph type="body" sz="quarter" idx="68" hasCustomPrompt="1"/>
          </p:nvPr>
        </p:nvSpPr>
        <p:spPr>
          <a:xfrm>
            <a:off x="9010013" y="4680000"/>
            <a:ext cx="2520000" cy="1485850"/>
          </a:xfrm>
        </p:spPr>
        <p:txBody>
          <a:bodyPr/>
          <a:lstStyle>
            <a:lvl1pPr>
              <a:defRPr sz="1600"/>
            </a:lvl1pPr>
            <a:lvl2pPr>
              <a:defRPr sz="1600"/>
            </a:lvl2pPr>
            <a:lvl3pPr>
              <a:defRPr sz="1600"/>
            </a:lvl3pPr>
            <a:lvl4pPr>
              <a:defRPr sz="1600">
                <a:solidFill>
                  <a:schemeClr val="accent1"/>
                </a:solidFill>
              </a:defRPr>
            </a:lvl4pPr>
            <a:lvl5pPr>
              <a:defRPr sz="2400"/>
            </a:lvl5pPr>
          </a:lstStyle>
          <a:p>
            <a:pPr lvl="0"/>
            <a:r>
              <a:rPr lang="en-GB" dirty="0"/>
              <a:t>16pt supporting copy approx. 25 words</a:t>
            </a:r>
          </a:p>
        </p:txBody>
      </p:sp>
      <p:sp>
        <p:nvSpPr>
          <p:cNvPr id="26" name="Copyright">
            <a:extLst>
              <a:ext uri="{FF2B5EF4-FFF2-40B4-BE49-F238E27FC236}">
                <a16:creationId xmlns:a16="http://schemas.microsoft.com/office/drawing/2014/main" id="{DAA6FF9A-F009-49E2-9244-B19010D14F35}"/>
              </a:ext>
            </a:extLst>
          </p:cNvPr>
          <p:cNvSpPr>
            <a:spLocks noGrp="1"/>
          </p:cNvSpPr>
          <p:nvPr>
            <p:ph type="body" sz="quarter" idx="69" hasCustomPrompt="1"/>
          </p:nvPr>
        </p:nvSpPr>
        <p:spPr>
          <a:xfrm rot="16200000">
            <a:off x="10429452" y="2954637"/>
            <a:ext cx="180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
        <p:nvSpPr>
          <p:cNvPr id="28" name="Picture Placeholder 5">
            <a:extLst>
              <a:ext uri="{FF2B5EF4-FFF2-40B4-BE49-F238E27FC236}">
                <a16:creationId xmlns:a16="http://schemas.microsoft.com/office/drawing/2014/main" id="{ED5DFF67-256E-4BA0-B43C-D5CBD4D62F64}"/>
              </a:ext>
            </a:extLst>
          </p:cNvPr>
          <p:cNvSpPr>
            <a:spLocks noGrp="1"/>
          </p:cNvSpPr>
          <p:nvPr>
            <p:ph type="pic" sz="quarter" idx="70" hasCustomPrompt="1"/>
          </p:nvPr>
        </p:nvSpPr>
        <p:spPr>
          <a:xfrm>
            <a:off x="9013188" y="1805242"/>
            <a:ext cx="2520000" cy="2160000"/>
          </a:xfrm>
          <a:solidFill>
            <a:schemeClr val="bg1">
              <a:lumMod val="95000"/>
            </a:schemeClr>
          </a:solidFill>
        </p:spPr>
        <p:txBody>
          <a:bodyPr tIns="504000" anchor="ctr"/>
          <a:lstStyle>
            <a:lvl1pPr marL="0" indent="0" algn="ctr">
              <a:lnSpc>
                <a:spcPct val="80000"/>
              </a:lnSpc>
              <a:spcAft>
                <a:spcPts val="0"/>
              </a:spcAft>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29" name="Copyright">
            <a:extLst>
              <a:ext uri="{FF2B5EF4-FFF2-40B4-BE49-F238E27FC236}">
                <a16:creationId xmlns:a16="http://schemas.microsoft.com/office/drawing/2014/main" id="{4646808F-ADC5-496F-BB90-E0DFAD28C2F4}"/>
              </a:ext>
            </a:extLst>
          </p:cNvPr>
          <p:cNvSpPr>
            <a:spLocks noGrp="1"/>
          </p:cNvSpPr>
          <p:nvPr>
            <p:ph type="body" sz="quarter" idx="71" hasCustomPrompt="1"/>
          </p:nvPr>
        </p:nvSpPr>
        <p:spPr>
          <a:xfrm rot="16200000">
            <a:off x="10429452" y="2948541"/>
            <a:ext cx="180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
        <p:nvSpPr>
          <p:cNvPr id="30" name="Copyright">
            <a:extLst>
              <a:ext uri="{FF2B5EF4-FFF2-40B4-BE49-F238E27FC236}">
                <a16:creationId xmlns:a16="http://schemas.microsoft.com/office/drawing/2014/main" id="{B341DC74-1817-47AE-AD29-20A16E784251}"/>
              </a:ext>
            </a:extLst>
          </p:cNvPr>
          <p:cNvSpPr>
            <a:spLocks noGrp="1"/>
          </p:cNvSpPr>
          <p:nvPr>
            <p:ph type="body" sz="quarter" idx="72" hasCustomPrompt="1"/>
          </p:nvPr>
        </p:nvSpPr>
        <p:spPr>
          <a:xfrm rot="16200000">
            <a:off x="7615979" y="2948541"/>
            <a:ext cx="180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
        <p:nvSpPr>
          <p:cNvPr id="31" name="Copyright">
            <a:extLst>
              <a:ext uri="{FF2B5EF4-FFF2-40B4-BE49-F238E27FC236}">
                <a16:creationId xmlns:a16="http://schemas.microsoft.com/office/drawing/2014/main" id="{489578E9-FF2D-4ED4-A34F-254B0035111E}"/>
              </a:ext>
            </a:extLst>
          </p:cNvPr>
          <p:cNvSpPr>
            <a:spLocks noGrp="1"/>
          </p:cNvSpPr>
          <p:nvPr>
            <p:ph type="body" sz="quarter" idx="73" hasCustomPrompt="1"/>
          </p:nvPr>
        </p:nvSpPr>
        <p:spPr>
          <a:xfrm rot="16200000">
            <a:off x="4879043" y="2948541"/>
            <a:ext cx="180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
        <p:nvSpPr>
          <p:cNvPr id="32" name="Copyright">
            <a:extLst>
              <a:ext uri="{FF2B5EF4-FFF2-40B4-BE49-F238E27FC236}">
                <a16:creationId xmlns:a16="http://schemas.microsoft.com/office/drawing/2014/main" id="{F9BE0760-36BE-4E10-A52A-31801D404376}"/>
              </a:ext>
            </a:extLst>
          </p:cNvPr>
          <p:cNvSpPr>
            <a:spLocks noGrp="1"/>
          </p:cNvSpPr>
          <p:nvPr>
            <p:ph type="body" sz="quarter" idx="74" hasCustomPrompt="1"/>
          </p:nvPr>
        </p:nvSpPr>
        <p:spPr>
          <a:xfrm rot="16200000">
            <a:off x="2065570" y="2948541"/>
            <a:ext cx="180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Tree>
    <p:extLst>
      <p:ext uri="{BB962C8B-B14F-4D97-AF65-F5344CB8AC3E}">
        <p14:creationId xmlns:p14="http://schemas.microsoft.com/office/powerpoint/2010/main" val="21602365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 Key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8D865-6617-409D-A625-B63EFCCF8CAA}"/>
              </a:ext>
            </a:extLst>
          </p:cNvPr>
          <p:cNvSpPr>
            <a:spLocks noGrp="1"/>
          </p:cNvSpPr>
          <p:nvPr>
            <p:ph type="title" hasCustomPrompt="1"/>
          </p:nvPr>
        </p:nvSpPr>
        <p:spPr/>
        <p:txBody>
          <a:bodyPr/>
          <a:lstStyle/>
          <a:p>
            <a:r>
              <a:rPr lang="en-GB" dirty="0"/>
              <a:t>Slide title</a:t>
            </a:r>
          </a:p>
        </p:txBody>
      </p:sp>
      <p:sp>
        <p:nvSpPr>
          <p:cNvPr id="4" name="Text Placeholder 3">
            <a:extLst>
              <a:ext uri="{FF2B5EF4-FFF2-40B4-BE49-F238E27FC236}">
                <a16:creationId xmlns:a16="http://schemas.microsoft.com/office/drawing/2014/main" id="{4E7139D4-F9FA-4509-89FC-BF815A08AF77}"/>
              </a:ext>
            </a:extLst>
          </p:cNvPr>
          <p:cNvSpPr>
            <a:spLocks noGrp="1"/>
          </p:cNvSpPr>
          <p:nvPr>
            <p:ph type="body" sz="quarter" idx="10" hasCustomPrompt="1"/>
          </p:nvPr>
        </p:nvSpPr>
        <p:spPr>
          <a:xfrm>
            <a:off x="850724" y="2804400"/>
            <a:ext cx="3276000" cy="820800"/>
          </a:xfrm>
        </p:spPr>
        <p:txBody>
          <a:bodyPr/>
          <a:lstStyle>
            <a:lvl1pPr marL="0" indent="0">
              <a:buNone/>
              <a:tabLst/>
              <a:defRPr>
                <a:solidFill>
                  <a:schemeClr val="accent1"/>
                </a:solidFill>
              </a:defRPr>
            </a:lvl1pPr>
          </a:lstStyle>
          <a:p>
            <a:pPr lvl="0"/>
            <a:r>
              <a:rPr lang="en-GB" dirty="0"/>
              <a:t>Large display copy, value statement</a:t>
            </a:r>
          </a:p>
        </p:txBody>
      </p:sp>
      <p:sp>
        <p:nvSpPr>
          <p:cNvPr id="6" name="Text Placeholder 5">
            <a:extLst>
              <a:ext uri="{FF2B5EF4-FFF2-40B4-BE49-F238E27FC236}">
                <a16:creationId xmlns:a16="http://schemas.microsoft.com/office/drawing/2014/main" id="{2997CA63-7F6D-4683-9329-93E1F9052BEC}"/>
              </a:ext>
            </a:extLst>
          </p:cNvPr>
          <p:cNvSpPr>
            <a:spLocks noGrp="1"/>
          </p:cNvSpPr>
          <p:nvPr>
            <p:ph type="body" sz="quarter" idx="11" hasCustomPrompt="1"/>
          </p:nvPr>
        </p:nvSpPr>
        <p:spPr>
          <a:xfrm>
            <a:off x="4549032" y="2804400"/>
            <a:ext cx="3276000" cy="820800"/>
          </a:xfrm>
        </p:spPr>
        <p:txBody>
          <a:bodyPr/>
          <a:lstStyle>
            <a:lvl1pPr>
              <a:buNone/>
              <a:defRPr>
                <a:solidFill>
                  <a:schemeClr val="accent1"/>
                </a:solidFill>
              </a:defRPr>
            </a:lvl1pPr>
          </a:lstStyle>
          <a:p>
            <a:pPr marL="0" marR="0" lvl="0" indent="0" algn="l" defTabSz="914400" rtl="0" eaLnBrk="1" fontAlgn="auto" latinLnBrk="0" hangingPunct="1">
              <a:lnSpc>
                <a:spcPct val="100000"/>
              </a:lnSpc>
              <a:spcBef>
                <a:spcPts val="0"/>
              </a:spcBef>
              <a:spcAft>
                <a:spcPts val="900"/>
              </a:spcAft>
              <a:buClrTx/>
              <a:buSzTx/>
              <a:buFont typeface="Arial" panose="020B0604020202020204" pitchFamily="34" charset="0"/>
              <a:buNone/>
              <a:tabLst/>
              <a:defRPr/>
            </a:pPr>
            <a:r>
              <a:rPr lang="en-GB" dirty="0"/>
              <a:t>Large display copy, value statement</a:t>
            </a:r>
          </a:p>
        </p:txBody>
      </p:sp>
      <p:sp>
        <p:nvSpPr>
          <p:cNvPr id="8" name="Text Placeholder 7">
            <a:extLst>
              <a:ext uri="{FF2B5EF4-FFF2-40B4-BE49-F238E27FC236}">
                <a16:creationId xmlns:a16="http://schemas.microsoft.com/office/drawing/2014/main" id="{FC1D0684-79FE-421D-A283-16684BEA0112}"/>
              </a:ext>
            </a:extLst>
          </p:cNvPr>
          <p:cNvSpPr>
            <a:spLocks noGrp="1"/>
          </p:cNvSpPr>
          <p:nvPr>
            <p:ph type="body" sz="quarter" idx="12" hasCustomPrompt="1"/>
          </p:nvPr>
        </p:nvSpPr>
        <p:spPr>
          <a:xfrm>
            <a:off x="8255502" y="2804400"/>
            <a:ext cx="3276000" cy="820800"/>
          </a:xfrm>
        </p:spPr>
        <p:txBody>
          <a:bodyPr/>
          <a:lstStyle>
            <a:lvl1pPr>
              <a:buNone/>
              <a:defRPr>
                <a:solidFill>
                  <a:schemeClr val="accent1"/>
                </a:solidFill>
              </a:defRPr>
            </a:lvl1pPr>
          </a:lstStyle>
          <a:p>
            <a:pPr marL="0" marR="0" lvl="0" indent="0" algn="l" defTabSz="914400" rtl="0" eaLnBrk="1" fontAlgn="auto" latinLnBrk="0" hangingPunct="1">
              <a:lnSpc>
                <a:spcPct val="100000"/>
              </a:lnSpc>
              <a:spcBef>
                <a:spcPts val="0"/>
              </a:spcBef>
              <a:spcAft>
                <a:spcPts val="900"/>
              </a:spcAft>
              <a:buClrTx/>
              <a:buSzTx/>
              <a:buFont typeface="Arial" panose="020B0604020202020204" pitchFamily="34" charset="0"/>
              <a:buNone/>
              <a:tabLst/>
              <a:defRPr/>
            </a:pPr>
            <a:r>
              <a:rPr lang="en-GB" dirty="0"/>
              <a:t>Large display copy, value statement</a:t>
            </a:r>
          </a:p>
        </p:txBody>
      </p:sp>
      <p:grpSp>
        <p:nvGrpSpPr>
          <p:cNvPr id="13" name="Group 12">
            <a:extLst>
              <a:ext uri="{FF2B5EF4-FFF2-40B4-BE49-F238E27FC236}">
                <a16:creationId xmlns:a16="http://schemas.microsoft.com/office/drawing/2014/main" id="{808EF2ED-36D2-4840-B9E1-0A9032B9864E}"/>
              </a:ext>
            </a:extLst>
          </p:cNvPr>
          <p:cNvGrpSpPr/>
          <p:nvPr userDrawn="1"/>
        </p:nvGrpSpPr>
        <p:grpSpPr>
          <a:xfrm>
            <a:off x="658813" y="2801257"/>
            <a:ext cx="7399484" cy="1872000"/>
            <a:chOff x="658813" y="2801257"/>
            <a:chExt cx="7399484" cy="3399517"/>
          </a:xfrm>
        </p:grpSpPr>
        <p:cxnSp>
          <p:nvCxnSpPr>
            <p:cNvPr id="15" name="Straight Connector 14">
              <a:extLst>
                <a:ext uri="{FF2B5EF4-FFF2-40B4-BE49-F238E27FC236}">
                  <a16:creationId xmlns:a16="http://schemas.microsoft.com/office/drawing/2014/main" id="{3F97DC46-E3B8-409B-8346-E2C364D67289}"/>
                </a:ext>
              </a:extLst>
            </p:cNvPr>
            <p:cNvCxnSpPr>
              <a:cxnSpLocks/>
            </p:cNvCxnSpPr>
            <p:nvPr userDrawn="1"/>
          </p:nvCxnSpPr>
          <p:spPr>
            <a:xfrm>
              <a:off x="658813" y="2801257"/>
              <a:ext cx="0" cy="339951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CD14BB3-9A04-4043-BE06-23577F9374DC}"/>
                </a:ext>
              </a:extLst>
            </p:cNvPr>
            <p:cNvCxnSpPr>
              <a:cxnSpLocks/>
            </p:cNvCxnSpPr>
            <p:nvPr userDrawn="1"/>
          </p:nvCxnSpPr>
          <p:spPr>
            <a:xfrm>
              <a:off x="4357688" y="2801257"/>
              <a:ext cx="0" cy="339951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6B6101D-722B-42FE-91FC-BE90AC17C2DF}"/>
                </a:ext>
              </a:extLst>
            </p:cNvPr>
            <p:cNvCxnSpPr>
              <a:cxnSpLocks/>
            </p:cNvCxnSpPr>
            <p:nvPr userDrawn="1"/>
          </p:nvCxnSpPr>
          <p:spPr>
            <a:xfrm>
              <a:off x="8058297" y="2801257"/>
              <a:ext cx="0" cy="339951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0" name="Text Placeholder 9">
            <a:extLst>
              <a:ext uri="{FF2B5EF4-FFF2-40B4-BE49-F238E27FC236}">
                <a16:creationId xmlns:a16="http://schemas.microsoft.com/office/drawing/2014/main" id="{611558ED-EF23-4024-8F74-2D73A4DB537E}"/>
              </a:ext>
            </a:extLst>
          </p:cNvPr>
          <p:cNvSpPr>
            <a:spLocks noGrp="1"/>
          </p:cNvSpPr>
          <p:nvPr>
            <p:ph type="body" sz="quarter" idx="13" hasCustomPrompt="1"/>
          </p:nvPr>
        </p:nvSpPr>
        <p:spPr>
          <a:xfrm>
            <a:off x="850724" y="3747600"/>
            <a:ext cx="3275434" cy="925657"/>
          </a:xfrm>
        </p:spPr>
        <p:txBody>
          <a:bodyPr/>
          <a:lstStyle>
            <a:lvl1pPr marL="0" indent="0">
              <a:buNone/>
              <a:defRPr sz="2000"/>
            </a:lvl1pPr>
          </a:lstStyle>
          <a:p>
            <a:pPr lvl="0"/>
            <a:r>
              <a:rPr lang="en-GB" dirty="0"/>
              <a:t>20pt body copy approximately</a:t>
            </a:r>
            <a:br>
              <a:rPr lang="en-GB" dirty="0"/>
            </a:br>
            <a:r>
              <a:rPr lang="en-GB" dirty="0"/>
              <a:t>15 words </a:t>
            </a:r>
            <a:r>
              <a:rPr lang="en-GB" dirty="0" err="1"/>
              <a:t>ut</a:t>
            </a:r>
            <a:r>
              <a:rPr lang="en-GB" dirty="0"/>
              <a:t> </a:t>
            </a:r>
            <a:r>
              <a:rPr lang="en-GB" dirty="0" err="1"/>
              <a:t>enim</a:t>
            </a:r>
            <a:r>
              <a:rPr lang="en-GB" dirty="0"/>
              <a:t> ad minima </a:t>
            </a:r>
            <a:r>
              <a:rPr lang="en-GB" dirty="0" err="1"/>
              <a:t>veniam</a:t>
            </a:r>
            <a:r>
              <a:rPr lang="en-GB" dirty="0"/>
              <a:t>, </a:t>
            </a:r>
            <a:r>
              <a:rPr lang="en-GB" dirty="0" err="1"/>
              <a:t>quis</a:t>
            </a:r>
            <a:r>
              <a:rPr lang="en-GB" dirty="0"/>
              <a:t> nostrum </a:t>
            </a:r>
            <a:r>
              <a:rPr lang="en-GB" dirty="0" err="1"/>
              <a:t>exer</a:t>
            </a:r>
            <a:r>
              <a:rPr lang="en-GB" dirty="0"/>
              <a:t> </a:t>
            </a:r>
            <a:r>
              <a:rPr lang="en-GB" dirty="0" err="1"/>
              <a:t>citat</a:t>
            </a:r>
            <a:endParaRPr lang="en-GB" dirty="0"/>
          </a:p>
          <a:p>
            <a:pPr lvl="0"/>
            <a:endParaRPr lang="en-GB" dirty="0"/>
          </a:p>
        </p:txBody>
      </p:sp>
      <p:sp>
        <p:nvSpPr>
          <p:cNvPr id="19" name="Text Placeholder 18">
            <a:extLst>
              <a:ext uri="{FF2B5EF4-FFF2-40B4-BE49-F238E27FC236}">
                <a16:creationId xmlns:a16="http://schemas.microsoft.com/office/drawing/2014/main" id="{27F7573B-0AC9-49D3-B9D8-196CCF22C4D2}"/>
              </a:ext>
            </a:extLst>
          </p:cNvPr>
          <p:cNvSpPr>
            <a:spLocks noGrp="1"/>
          </p:cNvSpPr>
          <p:nvPr>
            <p:ph type="body" sz="quarter" idx="14" hasCustomPrompt="1"/>
          </p:nvPr>
        </p:nvSpPr>
        <p:spPr>
          <a:xfrm>
            <a:off x="4549032" y="3747600"/>
            <a:ext cx="3276000" cy="925657"/>
          </a:xfrm>
        </p:spPr>
        <p:txBody>
          <a:bodyPr/>
          <a:lstStyle>
            <a:lvl1pPr marL="0" indent="0">
              <a:buNone/>
              <a:defRPr sz="2000"/>
            </a:lvl1pPr>
          </a:lstStyle>
          <a:p>
            <a:pPr lvl="0"/>
            <a:r>
              <a:rPr lang="en-GB" dirty="0"/>
              <a:t>20pt body copy approximately</a:t>
            </a:r>
            <a:br>
              <a:rPr lang="en-GB" dirty="0"/>
            </a:br>
            <a:r>
              <a:rPr lang="en-GB" dirty="0"/>
              <a:t>15 words </a:t>
            </a:r>
            <a:r>
              <a:rPr lang="en-GB" dirty="0" err="1"/>
              <a:t>ut</a:t>
            </a:r>
            <a:r>
              <a:rPr lang="en-GB" dirty="0"/>
              <a:t> </a:t>
            </a:r>
            <a:r>
              <a:rPr lang="en-GB" dirty="0" err="1"/>
              <a:t>enim</a:t>
            </a:r>
            <a:r>
              <a:rPr lang="en-GB" dirty="0"/>
              <a:t> ad minima </a:t>
            </a:r>
            <a:r>
              <a:rPr lang="en-GB" dirty="0" err="1"/>
              <a:t>veniam</a:t>
            </a:r>
            <a:r>
              <a:rPr lang="en-GB" dirty="0"/>
              <a:t>, </a:t>
            </a:r>
            <a:r>
              <a:rPr lang="en-GB" dirty="0" err="1"/>
              <a:t>quis</a:t>
            </a:r>
            <a:r>
              <a:rPr lang="en-GB" dirty="0"/>
              <a:t> nostrum </a:t>
            </a:r>
            <a:r>
              <a:rPr lang="en-GB" dirty="0" err="1"/>
              <a:t>exer</a:t>
            </a:r>
            <a:r>
              <a:rPr lang="en-GB" dirty="0"/>
              <a:t> </a:t>
            </a:r>
            <a:r>
              <a:rPr lang="en-GB" dirty="0" err="1"/>
              <a:t>citat</a:t>
            </a:r>
            <a:endParaRPr lang="en-GB" dirty="0"/>
          </a:p>
          <a:p>
            <a:pPr lvl="0"/>
            <a:endParaRPr lang="en-GB" dirty="0"/>
          </a:p>
        </p:txBody>
      </p:sp>
      <p:sp>
        <p:nvSpPr>
          <p:cNvPr id="21" name="Text Placeholder 20">
            <a:extLst>
              <a:ext uri="{FF2B5EF4-FFF2-40B4-BE49-F238E27FC236}">
                <a16:creationId xmlns:a16="http://schemas.microsoft.com/office/drawing/2014/main" id="{A51825F6-D7AA-467D-A7EB-01E730FF69BF}"/>
              </a:ext>
            </a:extLst>
          </p:cNvPr>
          <p:cNvSpPr>
            <a:spLocks noGrp="1"/>
          </p:cNvSpPr>
          <p:nvPr>
            <p:ph type="body" sz="quarter" idx="15" hasCustomPrompt="1"/>
          </p:nvPr>
        </p:nvSpPr>
        <p:spPr>
          <a:xfrm>
            <a:off x="8255502" y="3747600"/>
            <a:ext cx="3276000" cy="925657"/>
          </a:xfrm>
        </p:spPr>
        <p:txBody>
          <a:bodyPr/>
          <a:lstStyle>
            <a:lvl1pPr marL="0" indent="0">
              <a:buNone/>
              <a:defRPr sz="2000"/>
            </a:lvl1pPr>
          </a:lstStyle>
          <a:p>
            <a:pPr lvl="0"/>
            <a:r>
              <a:rPr lang="en-GB" dirty="0"/>
              <a:t>20pt body copy approximately</a:t>
            </a:r>
            <a:br>
              <a:rPr lang="en-GB" dirty="0"/>
            </a:br>
            <a:r>
              <a:rPr lang="en-GB" dirty="0"/>
              <a:t>15 words </a:t>
            </a:r>
            <a:r>
              <a:rPr lang="en-GB" dirty="0" err="1"/>
              <a:t>ut</a:t>
            </a:r>
            <a:r>
              <a:rPr lang="en-GB" dirty="0"/>
              <a:t> </a:t>
            </a:r>
            <a:r>
              <a:rPr lang="en-GB" dirty="0" err="1"/>
              <a:t>enim</a:t>
            </a:r>
            <a:r>
              <a:rPr lang="en-GB" dirty="0"/>
              <a:t> ad minima </a:t>
            </a:r>
            <a:r>
              <a:rPr lang="en-GB" dirty="0" err="1"/>
              <a:t>veniam</a:t>
            </a:r>
            <a:r>
              <a:rPr lang="en-GB" dirty="0"/>
              <a:t>, </a:t>
            </a:r>
            <a:r>
              <a:rPr lang="en-GB" dirty="0" err="1"/>
              <a:t>quis</a:t>
            </a:r>
            <a:r>
              <a:rPr lang="en-GB" dirty="0"/>
              <a:t> nostrum </a:t>
            </a:r>
            <a:r>
              <a:rPr lang="en-GB" dirty="0" err="1"/>
              <a:t>exer</a:t>
            </a:r>
            <a:r>
              <a:rPr lang="en-GB" dirty="0"/>
              <a:t> </a:t>
            </a:r>
            <a:r>
              <a:rPr lang="en-GB" dirty="0" err="1"/>
              <a:t>citat</a:t>
            </a:r>
            <a:endParaRPr lang="en-GB" dirty="0"/>
          </a:p>
        </p:txBody>
      </p:sp>
      <p:sp>
        <p:nvSpPr>
          <p:cNvPr id="3" name="Footer Placeholder 2">
            <a:extLst>
              <a:ext uri="{FF2B5EF4-FFF2-40B4-BE49-F238E27FC236}">
                <a16:creationId xmlns:a16="http://schemas.microsoft.com/office/drawing/2014/main" id="{351227C5-83F5-4CE5-A066-ABCED3EA89D7}"/>
              </a:ext>
            </a:extLst>
          </p:cNvPr>
          <p:cNvSpPr>
            <a:spLocks noGrp="1"/>
          </p:cNvSpPr>
          <p:nvPr>
            <p:ph type="ftr" sz="quarter" idx="16"/>
          </p:nvPr>
        </p:nvSpPr>
        <p:spPr/>
        <p:txBody>
          <a:bodyPr/>
          <a:lstStyle/>
          <a:p>
            <a:endParaRPr lang="en-GB" dirty="0"/>
          </a:p>
        </p:txBody>
      </p:sp>
      <p:sp>
        <p:nvSpPr>
          <p:cNvPr id="5" name="Slide Number Placeholder 4">
            <a:extLst>
              <a:ext uri="{FF2B5EF4-FFF2-40B4-BE49-F238E27FC236}">
                <a16:creationId xmlns:a16="http://schemas.microsoft.com/office/drawing/2014/main" id="{1F877054-906F-4483-A462-E297703E3BE8}"/>
              </a:ext>
            </a:extLst>
          </p:cNvPr>
          <p:cNvSpPr>
            <a:spLocks noGrp="1"/>
          </p:cNvSpPr>
          <p:nvPr>
            <p:ph type="sldNum" sz="quarter" idx="17"/>
          </p:nvPr>
        </p:nvSpPr>
        <p:spPr/>
        <p:txBody>
          <a:bodyPr/>
          <a:lstStyle/>
          <a:p>
            <a:fld id="{1BE232AB-0B06-425F-9ADD-32A9A3D01189}" type="slidenum">
              <a:rPr lang="en-GB" smtClean="0"/>
              <a:pPr/>
              <a:t>‹#›</a:t>
            </a:fld>
            <a:endParaRPr lang="en-GB" dirty="0"/>
          </a:p>
        </p:txBody>
      </p:sp>
    </p:spTree>
    <p:extLst>
      <p:ext uri="{BB962C8B-B14F-4D97-AF65-F5344CB8AC3E}">
        <p14:creationId xmlns:p14="http://schemas.microsoft.com/office/powerpoint/2010/main" val="24461282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 Key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8D865-6617-409D-A625-B63EFCCF8CAA}"/>
              </a:ext>
            </a:extLst>
          </p:cNvPr>
          <p:cNvSpPr>
            <a:spLocks noGrp="1"/>
          </p:cNvSpPr>
          <p:nvPr>
            <p:ph type="title" hasCustomPrompt="1"/>
          </p:nvPr>
        </p:nvSpPr>
        <p:spPr/>
        <p:txBody>
          <a:bodyPr/>
          <a:lstStyle/>
          <a:p>
            <a:r>
              <a:rPr lang="en-GB" dirty="0"/>
              <a:t>Slide title</a:t>
            </a:r>
          </a:p>
        </p:txBody>
      </p:sp>
      <p:sp>
        <p:nvSpPr>
          <p:cNvPr id="21" name="Text Placeholder 3">
            <a:extLst>
              <a:ext uri="{FF2B5EF4-FFF2-40B4-BE49-F238E27FC236}">
                <a16:creationId xmlns:a16="http://schemas.microsoft.com/office/drawing/2014/main" id="{A5A24406-0F34-44BC-B91E-8F2322E95E3E}"/>
              </a:ext>
            </a:extLst>
          </p:cNvPr>
          <p:cNvSpPr>
            <a:spLocks noGrp="1"/>
          </p:cNvSpPr>
          <p:nvPr>
            <p:ph type="body" sz="quarter" idx="15" hasCustomPrompt="1"/>
          </p:nvPr>
        </p:nvSpPr>
        <p:spPr>
          <a:xfrm>
            <a:off x="839437" y="3990406"/>
            <a:ext cx="4668956" cy="820800"/>
          </a:xfrm>
        </p:spPr>
        <p:txBody>
          <a:bodyPr/>
          <a:lstStyle>
            <a:lvl1pPr marL="0" indent="0">
              <a:buNone/>
              <a:defRPr>
                <a:solidFill>
                  <a:schemeClr val="accent1"/>
                </a:solidFill>
              </a:defRPr>
            </a:lvl1pPr>
          </a:lstStyle>
          <a:p>
            <a:pPr lvl="0"/>
            <a:r>
              <a:rPr lang="en-GB" dirty="0"/>
              <a:t>Large display copy, value statement</a:t>
            </a:r>
          </a:p>
        </p:txBody>
      </p:sp>
      <p:sp>
        <p:nvSpPr>
          <p:cNvPr id="22" name="Text Placeholder 5">
            <a:extLst>
              <a:ext uri="{FF2B5EF4-FFF2-40B4-BE49-F238E27FC236}">
                <a16:creationId xmlns:a16="http://schemas.microsoft.com/office/drawing/2014/main" id="{830F4158-415A-49A9-A700-8F5CE11B8734}"/>
              </a:ext>
            </a:extLst>
          </p:cNvPr>
          <p:cNvSpPr>
            <a:spLocks noGrp="1"/>
          </p:cNvSpPr>
          <p:nvPr>
            <p:ph type="body" sz="quarter" idx="16" hasCustomPrompt="1"/>
          </p:nvPr>
        </p:nvSpPr>
        <p:spPr>
          <a:xfrm>
            <a:off x="6383437" y="3990406"/>
            <a:ext cx="4668133" cy="820800"/>
          </a:xfrm>
        </p:spPr>
        <p:txBody>
          <a:bodyPr/>
          <a:lstStyle>
            <a:lvl1pPr>
              <a:buNone/>
              <a:defRPr>
                <a:solidFill>
                  <a:schemeClr val="accent1"/>
                </a:solidFill>
              </a:defRPr>
            </a:lvl1pPr>
          </a:lstStyle>
          <a:p>
            <a:pPr marL="0" marR="0" lvl="0" indent="0" algn="l" defTabSz="914400" rtl="0" eaLnBrk="1" fontAlgn="auto" latinLnBrk="0" hangingPunct="1">
              <a:lnSpc>
                <a:spcPct val="100000"/>
              </a:lnSpc>
              <a:spcBef>
                <a:spcPts val="0"/>
              </a:spcBef>
              <a:spcAft>
                <a:spcPts val="900"/>
              </a:spcAft>
              <a:buClrTx/>
              <a:buSzTx/>
              <a:buFont typeface="Arial" panose="020B0604020202020204" pitchFamily="34" charset="0"/>
              <a:buNone/>
              <a:tabLst/>
              <a:defRPr/>
            </a:pPr>
            <a:r>
              <a:rPr lang="en-GB" dirty="0"/>
              <a:t>Large display copy, value statement</a:t>
            </a:r>
          </a:p>
        </p:txBody>
      </p:sp>
      <p:cxnSp>
        <p:nvCxnSpPr>
          <p:cNvPr id="23" name="Straight Connector 22">
            <a:extLst>
              <a:ext uri="{FF2B5EF4-FFF2-40B4-BE49-F238E27FC236}">
                <a16:creationId xmlns:a16="http://schemas.microsoft.com/office/drawing/2014/main" id="{EFE09FC0-0358-4B7E-A8CA-686AB04A1F3D}"/>
              </a:ext>
            </a:extLst>
          </p:cNvPr>
          <p:cNvCxnSpPr>
            <a:cxnSpLocks/>
          </p:cNvCxnSpPr>
          <p:nvPr userDrawn="1"/>
        </p:nvCxnSpPr>
        <p:spPr>
          <a:xfrm>
            <a:off x="658568" y="3987263"/>
            <a:ext cx="0" cy="18720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C51518F-8E5B-4C6F-92AA-D8E3AFC4E680}"/>
              </a:ext>
            </a:extLst>
          </p:cNvPr>
          <p:cNvCxnSpPr>
            <a:cxnSpLocks/>
          </p:cNvCxnSpPr>
          <p:nvPr userDrawn="1"/>
        </p:nvCxnSpPr>
        <p:spPr>
          <a:xfrm>
            <a:off x="6211647" y="3987263"/>
            <a:ext cx="0" cy="18720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5" name="Text Placeholder 9">
            <a:extLst>
              <a:ext uri="{FF2B5EF4-FFF2-40B4-BE49-F238E27FC236}">
                <a16:creationId xmlns:a16="http://schemas.microsoft.com/office/drawing/2014/main" id="{2C6E029F-3EE9-49EC-B5C4-06772A6A8EF3}"/>
              </a:ext>
            </a:extLst>
          </p:cNvPr>
          <p:cNvSpPr>
            <a:spLocks noGrp="1"/>
          </p:cNvSpPr>
          <p:nvPr>
            <p:ph type="body" sz="quarter" idx="17" hasCustomPrompt="1"/>
          </p:nvPr>
        </p:nvSpPr>
        <p:spPr>
          <a:xfrm>
            <a:off x="839437" y="4933606"/>
            <a:ext cx="4668149" cy="925657"/>
          </a:xfrm>
        </p:spPr>
        <p:txBody>
          <a:bodyPr/>
          <a:lstStyle>
            <a:lvl1pPr marL="0" indent="0">
              <a:buNone/>
              <a:defRPr sz="2000"/>
            </a:lvl1pPr>
          </a:lstStyle>
          <a:p>
            <a:pPr lvl="0"/>
            <a:r>
              <a:rPr lang="en-GB" dirty="0"/>
              <a:t>20pt body copy approximately</a:t>
            </a:r>
            <a:br>
              <a:rPr lang="en-GB" dirty="0"/>
            </a:br>
            <a:r>
              <a:rPr lang="en-GB" dirty="0"/>
              <a:t>15 words </a:t>
            </a:r>
            <a:r>
              <a:rPr lang="en-GB" dirty="0" err="1"/>
              <a:t>ut</a:t>
            </a:r>
            <a:r>
              <a:rPr lang="en-GB" dirty="0"/>
              <a:t> </a:t>
            </a:r>
            <a:r>
              <a:rPr lang="en-GB" dirty="0" err="1"/>
              <a:t>enim</a:t>
            </a:r>
            <a:r>
              <a:rPr lang="en-GB" dirty="0"/>
              <a:t> ad minima </a:t>
            </a:r>
            <a:r>
              <a:rPr lang="en-GB" dirty="0" err="1"/>
              <a:t>veniam</a:t>
            </a:r>
            <a:r>
              <a:rPr lang="en-GB" dirty="0"/>
              <a:t>, </a:t>
            </a:r>
            <a:r>
              <a:rPr lang="en-GB" dirty="0" err="1"/>
              <a:t>quis</a:t>
            </a:r>
            <a:r>
              <a:rPr lang="en-GB" dirty="0"/>
              <a:t> nostrum </a:t>
            </a:r>
            <a:r>
              <a:rPr lang="en-GB" dirty="0" err="1"/>
              <a:t>exer</a:t>
            </a:r>
            <a:r>
              <a:rPr lang="en-GB" dirty="0"/>
              <a:t> </a:t>
            </a:r>
            <a:r>
              <a:rPr lang="en-GB" dirty="0" err="1"/>
              <a:t>citat</a:t>
            </a:r>
            <a:endParaRPr lang="en-GB" dirty="0"/>
          </a:p>
          <a:p>
            <a:pPr lvl="0"/>
            <a:endParaRPr lang="en-GB" dirty="0"/>
          </a:p>
        </p:txBody>
      </p:sp>
      <p:sp>
        <p:nvSpPr>
          <p:cNvPr id="26" name="Text Placeholder 18">
            <a:extLst>
              <a:ext uri="{FF2B5EF4-FFF2-40B4-BE49-F238E27FC236}">
                <a16:creationId xmlns:a16="http://schemas.microsoft.com/office/drawing/2014/main" id="{6CBCB53F-8EB6-4E3E-98D4-4576BB6BD688}"/>
              </a:ext>
            </a:extLst>
          </p:cNvPr>
          <p:cNvSpPr>
            <a:spLocks noGrp="1"/>
          </p:cNvSpPr>
          <p:nvPr>
            <p:ph type="body" sz="quarter" idx="18" hasCustomPrompt="1"/>
          </p:nvPr>
        </p:nvSpPr>
        <p:spPr>
          <a:xfrm>
            <a:off x="6383437" y="4933606"/>
            <a:ext cx="4668133" cy="925657"/>
          </a:xfrm>
        </p:spPr>
        <p:txBody>
          <a:bodyPr/>
          <a:lstStyle>
            <a:lvl1pPr marL="0" indent="0">
              <a:buNone/>
              <a:defRPr sz="2000"/>
            </a:lvl1pPr>
          </a:lstStyle>
          <a:p>
            <a:pPr lvl="0"/>
            <a:r>
              <a:rPr lang="en-GB" dirty="0"/>
              <a:t>20pt body copy approximately</a:t>
            </a:r>
            <a:br>
              <a:rPr lang="en-GB" dirty="0"/>
            </a:br>
            <a:r>
              <a:rPr lang="en-GB" dirty="0"/>
              <a:t>15 words </a:t>
            </a:r>
            <a:r>
              <a:rPr lang="en-GB" dirty="0" err="1"/>
              <a:t>ut</a:t>
            </a:r>
            <a:r>
              <a:rPr lang="en-GB" dirty="0"/>
              <a:t> </a:t>
            </a:r>
            <a:r>
              <a:rPr lang="en-GB" dirty="0" err="1"/>
              <a:t>enim</a:t>
            </a:r>
            <a:r>
              <a:rPr lang="en-GB" dirty="0"/>
              <a:t> ad minima </a:t>
            </a:r>
            <a:r>
              <a:rPr lang="en-GB" dirty="0" err="1"/>
              <a:t>veniam</a:t>
            </a:r>
            <a:r>
              <a:rPr lang="en-GB" dirty="0"/>
              <a:t>, </a:t>
            </a:r>
            <a:r>
              <a:rPr lang="en-GB" dirty="0" err="1"/>
              <a:t>quis</a:t>
            </a:r>
            <a:r>
              <a:rPr lang="en-GB" dirty="0"/>
              <a:t> nostrum </a:t>
            </a:r>
            <a:r>
              <a:rPr lang="en-GB" dirty="0" err="1"/>
              <a:t>exer</a:t>
            </a:r>
            <a:r>
              <a:rPr lang="en-GB" dirty="0"/>
              <a:t> </a:t>
            </a:r>
            <a:r>
              <a:rPr lang="en-GB" dirty="0" err="1"/>
              <a:t>citat</a:t>
            </a:r>
            <a:endParaRPr lang="en-GB" dirty="0"/>
          </a:p>
          <a:p>
            <a:pPr lvl="0"/>
            <a:endParaRPr lang="en-GB" dirty="0"/>
          </a:p>
        </p:txBody>
      </p:sp>
      <p:sp>
        <p:nvSpPr>
          <p:cNvPr id="4" name="Text Placeholder 3">
            <a:extLst>
              <a:ext uri="{FF2B5EF4-FFF2-40B4-BE49-F238E27FC236}">
                <a16:creationId xmlns:a16="http://schemas.microsoft.com/office/drawing/2014/main" id="{4E7139D4-F9FA-4509-89FC-BF815A08AF77}"/>
              </a:ext>
            </a:extLst>
          </p:cNvPr>
          <p:cNvSpPr>
            <a:spLocks noGrp="1"/>
          </p:cNvSpPr>
          <p:nvPr>
            <p:ph type="body" sz="quarter" idx="10" hasCustomPrompt="1"/>
          </p:nvPr>
        </p:nvSpPr>
        <p:spPr>
          <a:xfrm>
            <a:off x="839437" y="1811338"/>
            <a:ext cx="4668956" cy="820800"/>
          </a:xfrm>
        </p:spPr>
        <p:txBody>
          <a:bodyPr/>
          <a:lstStyle>
            <a:lvl1pPr marL="0" indent="0">
              <a:buNone/>
              <a:defRPr>
                <a:solidFill>
                  <a:schemeClr val="accent1"/>
                </a:solidFill>
              </a:defRPr>
            </a:lvl1pPr>
          </a:lstStyle>
          <a:p>
            <a:pPr lvl="0"/>
            <a:r>
              <a:rPr lang="en-GB" dirty="0"/>
              <a:t>Large display copy, value statement</a:t>
            </a:r>
          </a:p>
        </p:txBody>
      </p:sp>
      <p:sp>
        <p:nvSpPr>
          <p:cNvPr id="6" name="Text Placeholder 5">
            <a:extLst>
              <a:ext uri="{FF2B5EF4-FFF2-40B4-BE49-F238E27FC236}">
                <a16:creationId xmlns:a16="http://schemas.microsoft.com/office/drawing/2014/main" id="{2997CA63-7F6D-4683-9329-93E1F9052BEC}"/>
              </a:ext>
            </a:extLst>
          </p:cNvPr>
          <p:cNvSpPr>
            <a:spLocks noGrp="1"/>
          </p:cNvSpPr>
          <p:nvPr>
            <p:ph type="body" sz="quarter" idx="11" hasCustomPrompt="1"/>
          </p:nvPr>
        </p:nvSpPr>
        <p:spPr>
          <a:xfrm>
            <a:off x="6383437" y="1811338"/>
            <a:ext cx="4668133" cy="820800"/>
          </a:xfrm>
        </p:spPr>
        <p:txBody>
          <a:bodyPr/>
          <a:lstStyle>
            <a:lvl1pPr>
              <a:buNone/>
              <a:defRPr>
                <a:solidFill>
                  <a:schemeClr val="accent1"/>
                </a:solidFill>
              </a:defRPr>
            </a:lvl1pPr>
          </a:lstStyle>
          <a:p>
            <a:pPr marL="0" marR="0" lvl="0" indent="0" algn="l" defTabSz="914400" rtl="0" eaLnBrk="1" fontAlgn="auto" latinLnBrk="0" hangingPunct="1">
              <a:lnSpc>
                <a:spcPct val="100000"/>
              </a:lnSpc>
              <a:spcBef>
                <a:spcPts val="0"/>
              </a:spcBef>
              <a:spcAft>
                <a:spcPts val="900"/>
              </a:spcAft>
              <a:buClrTx/>
              <a:buSzTx/>
              <a:buFont typeface="Arial" panose="020B0604020202020204" pitchFamily="34" charset="0"/>
              <a:buNone/>
              <a:tabLst/>
              <a:defRPr/>
            </a:pPr>
            <a:r>
              <a:rPr lang="en-GB" dirty="0"/>
              <a:t>Large display copy, value statement</a:t>
            </a:r>
          </a:p>
        </p:txBody>
      </p:sp>
      <p:cxnSp>
        <p:nvCxnSpPr>
          <p:cNvPr id="15" name="Straight Connector 14">
            <a:extLst>
              <a:ext uri="{FF2B5EF4-FFF2-40B4-BE49-F238E27FC236}">
                <a16:creationId xmlns:a16="http://schemas.microsoft.com/office/drawing/2014/main" id="{3F97DC46-E3B8-409B-8346-E2C364D67289}"/>
              </a:ext>
            </a:extLst>
          </p:cNvPr>
          <p:cNvCxnSpPr>
            <a:cxnSpLocks/>
          </p:cNvCxnSpPr>
          <p:nvPr userDrawn="1"/>
        </p:nvCxnSpPr>
        <p:spPr>
          <a:xfrm>
            <a:off x="658813" y="1808195"/>
            <a:ext cx="0" cy="18720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CD14BB3-9A04-4043-BE06-23577F9374DC}"/>
              </a:ext>
            </a:extLst>
          </p:cNvPr>
          <p:cNvCxnSpPr>
            <a:cxnSpLocks/>
          </p:cNvCxnSpPr>
          <p:nvPr userDrawn="1"/>
        </p:nvCxnSpPr>
        <p:spPr>
          <a:xfrm>
            <a:off x="6211892" y="1808195"/>
            <a:ext cx="0" cy="18720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611558ED-EF23-4024-8F74-2D73A4DB537E}"/>
              </a:ext>
            </a:extLst>
          </p:cNvPr>
          <p:cNvSpPr>
            <a:spLocks noGrp="1"/>
          </p:cNvSpPr>
          <p:nvPr userDrawn="1">
            <p:ph type="body" sz="quarter" idx="13" hasCustomPrompt="1"/>
          </p:nvPr>
        </p:nvSpPr>
        <p:spPr>
          <a:xfrm>
            <a:off x="839437" y="2754538"/>
            <a:ext cx="4668149" cy="925657"/>
          </a:xfrm>
        </p:spPr>
        <p:txBody>
          <a:bodyPr/>
          <a:lstStyle>
            <a:lvl1pPr marL="0" indent="0">
              <a:buNone/>
              <a:defRPr sz="2000"/>
            </a:lvl1pPr>
          </a:lstStyle>
          <a:p>
            <a:pPr lvl="0"/>
            <a:r>
              <a:rPr lang="en-GB" dirty="0"/>
              <a:t>20pt body copy approximately</a:t>
            </a:r>
            <a:br>
              <a:rPr lang="en-GB" dirty="0"/>
            </a:br>
            <a:r>
              <a:rPr lang="en-GB" dirty="0"/>
              <a:t>15 words </a:t>
            </a:r>
            <a:r>
              <a:rPr lang="en-GB" dirty="0" err="1"/>
              <a:t>ut</a:t>
            </a:r>
            <a:r>
              <a:rPr lang="en-GB" dirty="0"/>
              <a:t> </a:t>
            </a:r>
            <a:r>
              <a:rPr lang="en-GB" dirty="0" err="1"/>
              <a:t>enim</a:t>
            </a:r>
            <a:r>
              <a:rPr lang="en-GB" dirty="0"/>
              <a:t> ad minima </a:t>
            </a:r>
            <a:r>
              <a:rPr lang="en-GB" dirty="0" err="1"/>
              <a:t>veniam</a:t>
            </a:r>
            <a:r>
              <a:rPr lang="en-GB" dirty="0"/>
              <a:t>, </a:t>
            </a:r>
            <a:r>
              <a:rPr lang="en-GB" dirty="0" err="1"/>
              <a:t>quis</a:t>
            </a:r>
            <a:r>
              <a:rPr lang="en-GB" dirty="0"/>
              <a:t> nostrum </a:t>
            </a:r>
            <a:r>
              <a:rPr lang="en-GB" dirty="0" err="1"/>
              <a:t>exer</a:t>
            </a:r>
            <a:r>
              <a:rPr lang="en-GB" dirty="0"/>
              <a:t> </a:t>
            </a:r>
            <a:r>
              <a:rPr lang="en-GB" dirty="0" err="1"/>
              <a:t>citat</a:t>
            </a:r>
            <a:endParaRPr lang="en-GB" dirty="0"/>
          </a:p>
          <a:p>
            <a:pPr lvl="0"/>
            <a:endParaRPr lang="en-GB" dirty="0"/>
          </a:p>
        </p:txBody>
      </p:sp>
      <p:sp>
        <p:nvSpPr>
          <p:cNvPr id="19" name="Text Placeholder 18">
            <a:extLst>
              <a:ext uri="{FF2B5EF4-FFF2-40B4-BE49-F238E27FC236}">
                <a16:creationId xmlns:a16="http://schemas.microsoft.com/office/drawing/2014/main" id="{27F7573B-0AC9-49D3-B9D8-196CCF22C4D2}"/>
              </a:ext>
            </a:extLst>
          </p:cNvPr>
          <p:cNvSpPr>
            <a:spLocks noGrp="1"/>
          </p:cNvSpPr>
          <p:nvPr userDrawn="1">
            <p:ph type="body" sz="quarter" idx="14" hasCustomPrompt="1"/>
          </p:nvPr>
        </p:nvSpPr>
        <p:spPr>
          <a:xfrm>
            <a:off x="6383437" y="2754538"/>
            <a:ext cx="4668133" cy="925657"/>
          </a:xfrm>
        </p:spPr>
        <p:txBody>
          <a:bodyPr/>
          <a:lstStyle>
            <a:lvl1pPr marL="0" indent="0">
              <a:buNone/>
              <a:defRPr sz="2000"/>
            </a:lvl1pPr>
          </a:lstStyle>
          <a:p>
            <a:pPr lvl="0"/>
            <a:r>
              <a:rPr lang="en-GB" dirty="0"/>
              <a:t>20pt body copy approximately</a:t>
            </a:r>
            <a:br>
              <a:rPr lang="en-GB" dirty="0"/>
            </a:br>
            <a:r>
              <a:rPr lang="en-GB" dirty="0"/>
              <a:t>15 words </a:t>
            </a:r>
            <a:r>
              <a:rPr lang="en-GB" dirty="0" err="1"/>
              <a:t>ut</a:t>
            </a:r>
            <a:r>
              <a:rPr lang="en-GB" dirty="0"/>
              <a:t> </a:t>
            </a:r>
            <a:r>
              <a:rPr lang="en-GB" dirty="0" err="1"/>
              <a:t>enim</a:t>
            </a:r>
            <a:r>
              <a:rPr lang="en-GB" dirty="0"/>
              <a:t> ad minima </a:t>
            </a:r>
            <a:r>
              <a:rPr lang="en-GB" dirty="0" err="1"/>
              <a:t>veniam</a:t>
            </a:r>
            <a:r>
              <a:rPr lang="en-GB" dirty="0"/>
              <a:t>, </a:t>
            </a:r>
            <a:r>
              <a:rPr lang="en-GB" dirty="0" err="1"/>
              <a:t>quis</a:t>
            </a:r>
            <a:r>
              <a:rPr lang="en-GB" dirty="0"/>
              <a:t> nostrum </a:t>
            </a:r>
            <a:r>
              <a:rPr lang="en-GB" dirty="0" err="1"/>
              <a:t>exer</a:t>
            </a:r>
            <a:r>
              <a:rPr lang="en-GB" dirty="0"/>
              <a:t> </a:t>
            </a:r>
            <a:r>
              <a:rPr lang="en-GB" dirty="0" err="1"/>
              <a:t>citat</a:t>
            </a:r>
            <a:endParaRPr lang="en-GB" dirty="0"/>
          </a:p>
          <a:p>
            <a:pPr lvl="0"/>
            <a:endParaRPr lang="en-GB" dirty="0"/>
          </a:p>
        </p:txBody>
      </p:sp>
      <p:sp>
        <p:nvSpPr>
          <p:cNvPr id="3" name="Footer Placeholder 2">
            <a:extLst>
              <a:ext uri="{FF2B5EF4-FFF2-40B4-BE49-F238E27FC236}">
                <a16:creationId xmlns:a16="http://schemas.microsoft.com/office/drawing/2014/main" id="{74220E0C-11C5-47FC-9A82-A7C92F87892E}"/>
              </a:ext>
            </a:extLst>
          </p:cNvPr>
          <p:cNvSpPr>
            <a:spLocks noGrp="1"/>
          </p:cNvSpPr>
          <p:nvPr>
            <p:ph type="ftr" sz="quarter" idx="19"/>
          </p:nvPr>
        </p:nvSpPr>
        <p:spPr/>
        <p:txBody>
          <a:bodyPr/>
          <a:lstStyle/>
          <a:p>
            <a:endParaRPr lang="en-GB" dirty="0"/>
          </a:p>
        </p:txBody>
      </p:sp>
      <p:sp>
        <p:nvSpPr>
          <p:cNvPr id="5" name="Slide Number Placeholder 4">
            <a:extLst>
              <a:ext uri="{FF2B5EF4-FFF2-40B4-BE49-F238E27FC236}">
                <a16:creationId xmlns:a16="http://schemas.microsoft.com/office/drawing/2014/main" id="{B97CE773-3306-49AE-B08B-63091F61AF97}"/>
              </a:ext>
            </a:extLst>
          </p:cNvPr>
          <p:cNvSpPr>
            <a:spLocks noGrp="1"/>
          </p:cNvSpPr>
          <p:nvPr>
            <p:ph type="sldNum" sz="quarter" idx="20"/>
          </p:nvPr>
        </p:nvSpPr>
        <p:spPr/>
        <p:txBody>
          <a:bodyPr/>
          <a:lstStyle/>
          <a:p>
            <a:fld id="{1BE232AB-0B06-425F-9ADD-32A9A3D01189}" type="slidenum">
              <a:rPr lang="en-GB" smtClean="0"/>
              <a:pPr/>
              <a:t>‹#›</a:t>
            </a:fld>
            <a:endParaRPr lang="en-GB" dirty="0"/>
          </a:p>
        </p:txBody>
      </p:sp>
    </p:spTree>
    <p:extLst>
      <p:ext uri="{BB962C8B-B14F-4D97-AF65-F5344CB8AC3E}">
        <p14:creationId xmlns:p14="http://schemas.microsoft.com/office/powerpoint/2010/main" val="14684977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 Key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8D865-6617-409D-A625-B63EFCCF8CAA}"/>
              </a:ext>
            </a:extLst>
          </p:cNvPr>
          <p:cNvSpPr>
            <a:spLocks noGrp="1"/>
          </p:cNvSpPr>
          <p:nvPr>
            <p:ph type="title" hasCustomPrompt="1"/>
          </p:nvPr>
        </p:nvSpPr>
        <p:spPr/>
        <p:txBody>
          <a:bodyPr/>
          <a:lstStyle/>
          <a:p>
            <a:r>
              <a:rPr lang="en-GB" dirty="0"/>
              <a:t>Slide title</a:t>
            </a:r>
          </a:p>
        </p:txBody>
      </p:sp>
      <p:sp>
        <p:nvSpPr>
          <p:cNvPr id="4" name="Text Placeholder 3">
            <a:extLst>
              <a:ext uri="{FF2B5EF4-FFF2-40B4-BE49-F238E27FC236}">
                <a16:creationId xmlns:a16="http://schemas.microsoft.com/office/drawing/2014/main" id="{4E7139D4-F9FA-4509-89FC-BF815A08AF77}"/>
              </a:ext>
            </a:extLst>
          </p:cNvPr>
          <p:cNvSpPr>
            <a:spLocks noGrp="1"/>
          </p:cNvSpPr>
          <p:nvPr>
            <p:ph type="body" sz="quarter" idx="10" hasCustomPrompt="1"/>
          </p:nvPr>
        </p:nvSpPr>
        <p:spPr>
          <a:xfrm>
            <a:off x="850726" y="1811338"/>
            <a:ext cx="3276000" cy="774000"/>
          </a:xfrm>
        </p:spPr>
        <p:txBody>
          <a:bodyPr/>
          <a:lstStyle>
            <a:lvl1pPr marL="0" indent="0">
              <a:buNone/>
              <a:defRPr>
                <a:solidFill>
                  <a:schemeClr val="accent1"/>
                </a:solidFill>
              </a:defRPr>
            </a:lvl1pPr>
          </a:lstStyle>
          <a:p>
            <a:pPr lvl="0"/>
            <a:r>
              <a:rPr lang="en-GB" dirty="0"/>
              <a:t>Large display copy, value statement</a:t>
            </a:r>
          </a:p>
        </p:txBody>
      </p:sp>
      <p:sp>
        <p:nvSpPr>
          <p:cNvPr id="6" name="Text Placeholder 5">
            <a:extLst>
              <a:ext uri="{FF2B5EF4-FFF2-40B4-BE49-F238E27FC236}">
                <a16:creationId xmlns:a16="http://schemas.microsoft.com/office/drawing/2014/main" id="{2997CA63-7F6D-4683-9329-93E1F9052BEC}"/>
              </a:ext>
            </a:extLst>
          </p:cNvPr>
          <p:cNvSpPr>
            <a:spLocks noGrp="1"/>
          </p:cNvSpPr>
          <p:nvPr>
            <p:ph type="body" sz="quarter" idx="11" hasCustomPrompt="1"/>
          </p:nvPr>
        </p:nvSpPr>
        <p:spPr>
          <a:xfrm>
            <a:off x="4549600" y="1811338"/>
            <a:ext cx="3276000" cy="774000"/>
          </a:xfrm>
        </p:spPr>
        <p:txBody>
          <a:bodyPr/>
          <a:lstStyle>
            <a:lvl1pPr>
              <a:buNone/>
              <a:defRPr>
                <a:solidFill>
                  <a:schemeClr val="accent1"/>
                </a:solidFill>
              </a:defRPr>
            </a:lvl1pPr>
          </a:lstStyle>
          <a:p>
            <a:pPr marL="0" marR="0" lvl="0" indent="0" algn="l" defTabSz="914400" rtl="0" eaLnBrk="1" fontAlgn="auto" latinLnBrk="0" hangingPunct="1">
              <a:lnSpc>
                <a:spcPct val="100000"/>
              </a:lnSpc>
              <a:spcBef>
                <a:spcPts val="0"/>
              </a:spcBef>
              <a:spcAft>
                <a:spcPts val="900"/>
              </a:spcAft>
              <a:buClrTx/>
              <a:buSzTx/>
              <a:buFont typeface="Arial" panose="020B0604020202020204" pitchFamily="34" charset="0"/>
              <a:buNone/>
              <a:tabLst/>
              <a:defRPr/>
            </a:pPr>
            <a:r>
              <a:rPr lang="en-GB" dirty="0"/>
              <a:t>Large display copy, value statement</a:t>
            </a:r>
          </a:p>
        </p:txBody>
      </p:sp>
      <p:sp>
        <p:nvSpPr>
          <p:cNvPr id="8" name="Text Placeholder 7">
            <a:extLst>
              <a:ext uri="{FF2B5EF4-FFF2-40B4-BE49-F238E27FC236}">
                <a16:creationId xmlns:a16="http://schemas.microsoft.com/office/drawing/2014/main" id="{FC1D0684-79FE-421D-A283-16684BEA0112}"/>
              </a:ext>
            </a:extLst>
          </p:cNvPr>
          <p:cNvSpPr>
            <a:spLocks noGrp="1"/>
          </p:cNvSpPr>
          <p:nvPr>
            <p:ph type="body" sz="quarter" idx="12" hasCustomPrompt="1"/>
          </p:nvPr>
        </p:nvSpPr>
        <p:spPr>
          <a:xfrm>
            <a:off x="8267526" y="1811338"/>
            <a:ext cx="3263052" cy="774000"/>
          </a:xfrm>
        </p:spPr>
        <p:txBody>
          <a:bodyPr/>
          <a:lstStyle>
            <a:lvl1pPr>
              <a:buNone/>
              <a:defRPr>
                <a:solidFill>
                  <a:schemeClr val="accent1"/>
                </a:solidFill>
              </a:defRPr>
            </a:lvl1pPr>
          </a:lstStyle>
          <a:p>
            <a:pPr marL="0" marR="0" lvl="0" indent="0" algn="l" defTabSz="914400" rtl="0" eaLnBrk="1" fontAlgn="auto" latinLnBrk="0" hangingPunct="1">
              <a:lnSpc>
                <a:spcPct val="100000"/>
              </a:lnSpc>
              <a:spcBef>
                <a:spcPts val="0"/>
              </a:spcBef>
              <a:spcAft>
                <a:spcPts val="900"/>
              </a:spcAft>
              <a:buClrTx/>
              <a:buSzTx/>
              <a:buFont typeface="Arial" panose="020B0604020202020204" pitchFamily="34" charset="0"/>
              <a:buNone/>
              <a:tabLst/>
              <a:defRPr/>
            </a:pPr>
            <a:r>
              <a:rPr lang="en-GB" dirty="0"/>
              <a:t>Large display copy, value statement</a:t>
            </a:r>
          </a:p>
        </p:txBody>
      </p:sp>
      <p:sp>
        <p:nvSpPr>
          <p:cNvPr id="10" name="Text Placeholder 9">
            <a:extLst>
              <a:ext uri="{FF2B5EF4-FFF2-40B4-BE49-F238E27FC236}">
                <a16:creationId xmlns:a16="http://schemas.microsoft.com/office/drawing/2014/main" id="{611558ED-EF23-4024-8F74-2D73A4DB537E}"/>
              </a:ext>
            </a:extLst>
          </p:cNvPr>
          <p:cNvSpPr>
            <a:spLocks noGrp="1"/>
          </p:cNvSpPr>
          <p:nvPr>
            <p:ph type="body" sz="quarter" idx="13" hasCustomPrompt="1"/>
          </p:nvPr>
        </p:nvSpPr>
        <p:spPr>
          <a:xfrm>
            <a:off x="850726" y="2754538"/>
            <a:ext cx="3276000" cy="442800"/>
          </a:xfrm>
        </p:spPr>
        <p:txBody>
          <a:bodyPr/>
          <a:lstStyle>
            <a:lvl1pPr marL="0" indent="0">
              <a:buNone/>
              <a:defRPr sz="1600"/>
            </a:lvl1pPr>
          </a:lstStyle>
          <a:p>
            <a:pPr lvl="0"/>
            <a:r>
              <a:rPr lang="en-US" dirty="0"/>
              <a:t>16pt supporting copy description approximately 20 words.</a:t>
            </a:r>
          </a:p>
        </p:txBody>
      </p:sp>
      <p:sp>
        <p:nvSpPr>
          <p:cNvPr id="19" name="Text Placeholder 18">
            <a:extLst>
              <a:ext uri="{FF2B5EF4-FFF2-40B4-BE49-F238E27FC236}">
                <a16:creationId xmlns:a16="http://schemas.microsoft.com/office/drawing/2014/main" id="{27F7573B-0AC9-49D3-B9D8-196CCF22C4D2}"/>
              </a:ext>
            </a:extLst>
          </p:cNvPr>
          <p:cNvSpPr>
            <a:spLocks noGrp="1"/>
          </p:cNvSpPr>
          <p:nvPr>
            <p:ph type="body" sz="quarter" idx="14" hasCustomPrompt="1"/>
          </p:nvPr>
        </p:nvSpPr>
        <p:spPr>
          <a:xfrm>
            <a:off x="4549600" y="2754538"/>
            <a:ext cx="3276000" cy="442800"/>
          </a:xfrm>
        </p:spPr>
        <p:txBody>
          <a:bodyPr/>
          <a:lstStyle>
            <a:lvl1pPr marL="0" indent="0">
              <a:buNone/>
              <a:defRPr sz="1600"/>
            </a:lvl1pPr>
          </a:lstStyle>
          <a:p>
            <a:pPr lvl="0"/>
            <a:r>
              <a:rPr lang="en-US" dirty="0"/>
              <a:t>16pt supporting copy description approximately 20 words.</a:t>
            </a:r>
          </a:p>
        </p:txBody>
      </p:sp>
      <p:sp>
        <p:nvSpPr>
          <p:cNvPr id="21" name="Text Placeholder 20">
            <a:extLst>
              <a:ext uri="{FF2B5EF4-FFF2-40B4-BE49-F238E27FC236}">
                <a16:creationId xmlns:a16="http://schemas.microsoft.com/office/drawing/2014/main" id="{A51825F6-D7AA-467D-A7EB-01E730FF69BF}"/>
              </a:ext>
            </a:extLst>
          </p:cNvPr>
          <p:cNvSpPr>
            <a:spLocks noGrp="1"/>
          </p:cNvSpPr>
          <p:nvPr>
            <p:ph type="body" sz="quarter" idx="15" hasCustomPrompt="1"/>
          </p:nvPr>
        </p:nvSpPr>
        <p:spPr>
          <a:xfrm>
            <a:off x="8267526" y="2754538"/>
            <a:ext cx="3265662" cy="442800"/>
          </a:xfrm>
        </p:spPr>
        <p:txBody>
          <a:bodyPr/>
          <a:lstStyle>
            <a:lvl1pPr marL="0" indent="0">
              <a:buNone/>
              <a:defRPr sz="1600"/>
            </a:lvl1pPr>
          </a:lstStyle>
          <a:p>
            <a:pPr lvl="0"/>
            <a:r>
              <a:rPr lang="en-US" dirty="0"/>
              <a:t>16pt supporting copy description approximately 20 words.</a:t>
            </a:r>
          </a:p>
        </p:txBody>
      </p:sp>
      <p:sp>
        <p:nvSpPr>
          <p:cNvPr id="5" name="Text Placeholder 4">
            <a:extLst>
              <a:ext uri="{FF2B5EF4-FFF2-40B4-BE49-F238E27FC236}">
                <a16:creationId xmlns:a16="http://schemas.microsoft.com/office/drawing/2014/main" id="{45C2B8FF-F634-4508-A663-425A97666D6F}"/>
              </a:ext>
            </a:extLst>
          </p:cNvPr>
          <p:cNvSpPr>
            <a:spLocks noGrp="1"/>
          </p:cNvSpPr>
          <p:nvPr>
            <p:ph type="body" sz="quarter" idx="16" hasCustomPrompt="1"/>
          </p:nvPr>
        </p:nvSpPr>
        <p:spPr>
          <a:xfrm>
            <a:off x="850726" y="3990406"/>
            <a:ext cx="3276000" cy="774000"/>
          </a:xfrm>
        </p:spPr>
        <p:txBody>
          <a:bodyPr/>
          <a:lstStyle>
            <a:lvl1pPr marL="0" indent="0">
              <a:buNone/>
              <a:defRPr>
                <a:solidFill>
                  <a:schemeClr val="accent1"/>
                </a:solidFill>
              </a:defRPr>
            </a:lvl1pPr>
          </a:lstStyle>
          <a:p>
            <a:pPr lvl="0"/>
            <a:r>
              <a:rPr lang="en-US" dirty="0"/>
              <a:t>Large display copy, value statement</a:t>
            </a:r>
          </a:p>
        </p:txBody>
      </p:sp>
      <p:sp>
        <p:nvSpPr>
          <p:cNvPr id="9" name="Text Placeholder 8">
            <a:extLst>
              <a:ext uri="{FF2B5EF4-FFF2-40B4-BE49-F238E27FC236}">
                <a16:creationId xmlns:a16="http://schemas.microsoft.com/office/drawing/2014/main" id="{261C0559-3BE7-440A-BC44-5730E8D25405}"/>
              </a:ext>
            </a:extLst>
          </p:cNvPr>
          <p:cNvSpPr>
            <a:spLocks noGrp="1"/>
          </p:cNvSpPr>
          <p:nvPr>
            <p:ph type="body" sz="quarter" idx="17" hasCustomPrompt="1"/>
          </p:nvPr>
        </p:nvSpPr>
        <p:spPr>
          <a:xfrm>
            <a:off x="4542574" y="3990406"/>
            <a:ext cx="3288564" cy="774000"/>
          </a:xfrm>
        </p:spPr>
        <p:txBody>
          <a:bodyPr/>
          <a:lstStyle>
            <a:lvl1pPr marL="0" indent="0">
              <a:buNone/>
              <a:defRPr>
                <a:solidFill>
                  <a:schemeClr val="accent1"/>
                </a:solidFill>
              </a:defRPr>
            </a:lvl1pPr>
          </a:lstStyle>
          <a:p>
            <a:pPr lvl="0"/>
            <a:r>
              <a:rPr lang="en-US" dirty="0"/>
              <a:t>Large display copy, value statement</a:t>
            </a:r>
          </a:p>
        </p:txBody>
      </p:sp>
      <p:sp>
        <p:nvSpPr>
          <p:cNvPr id="12" name="Text Placeholder 11">
            <a:extLst>
              <a:ext uri="{FF2B5EF4-FFF2-40B4-BE49-F238E27FC236}">
                <a16:creationId xmlns:a16="http://schemas.microsoft.com/office/drawing/2014/main" id="{3A108E80-9937-48FC-A117-3E6D5E679842}"/>
              </a:ext>
            </a:extLst>
          </p:cNvPr>
          <p:cNvSpPr>
            <a:spLocks noGrp="1"/>
          </p:cNvSpPr>
          <p:nvPr>
            <p:ph type="body" sz="quarter" idx="18" hasCustomPrompt="1"/>
          </p:nvPr>
        </p:nvSpPr>
        <p:spPr>
          <a:xfrm>
            <a:off x="8267526" y="3990406"/>
            <a:ext cx="3263053" cy="774000"/>
          </a:xfrm>
        </p:spPr>
        <p:txBody>
          <a:bodyPr/>
          <a:lstStyle>
            <a:lvl1pPr>
              <a:buNone/>
              <a:defRPr>
                <a:solidFill>
                  <a:schemeClr val="accent1"/>
                </a:solidFill>
              </a:defRPr>
            </a:lvl1pPr>
          </a:lstStyle>
          <a:p>
            <a:pPr marL="0" marR="0" lvl="0" indent="0" algn="l" defTabSz="914400" rtl="0" eaLnBrk="1" fontAlgn="auto" latinLnBrk="0" hangingPunct="1">
              <a:lnSpc>
                <a:spcPct val="100000"/>
              </a:lnSpc>
              <a:spcBef>
                <a:spcPts val="0"/>
              </a:spcBef>
              <a:spcAft>
                <a:spcPts val="900"/>
              </a:spcAft>
              <a:buClrTx/>
              <a:buSzTx/>
              <a:buFont typeface="Arial" panose="020B0604020202020204" pitchFamily="34" charset="0"/>
              <a:buNone/>
              <a:tabLst/>
              <a:defRPr/>
            </a:pPr>
            <a:r>
              <a:rPr lang="en-US" dirty="0"/>
              <a:t>Large display copy, value statement</a:t>
            </a:r>
          </a:p>
        </p:txBody>
      </p:sp>
      <p:sp>
        <p:nvSpPr>
          <p:cNvPr id="28" name="Text Placeholder 27">
            <a:extLst>
              <a:ext uri="{FF2B5EF4-FFF2-40B4-BE49-F238E27FC236}">
                <a16:creationId xmlns:a16="http://schemas.microsoft.com/office/drawing/2014/main" id="{A9423E80-DFFE-4DC4-9982-2C9AF4D209EA}"/>
              </a:ext>
            </a:extLst>
          </p:cNvPr>
          <p:cNvSpPr>
            <a:spLocks noGrp="1"/>
          </p:cNvSpPr>
          <p:nvPr>
            <p:ph type="body" sz="quarter" idx="19" hasCustomPrompt="1"/>
          </p:nvPr>
        </p:nvSpPr>
        <p:spPr>
          <a:xfrm>
            <a:off x="850726" y="4863600"/>
            <a:ext cx="3276000" cy="442800"/>
          </a:xfrm>
        </p:spPr>
        <p:txBody>
          <a:bodyPr/>
          <a:lstStyle>
            <a:lvl1pPr marL="0" indent="0">
              <a:buNone/>
              <a:defRPr sz="1600"/>
            </a:lvl1pPr>
          </a:lstStyle>
          <a:p>
            <a:pPr lvl="0"/>
            <a:r>
              <a:rPr lang="en-US" dirty="0"/>
              <a:t>16pt supporting copy description approximately 20 words.</a:t>
            </a:r>
          </a:p>
        </p:txBody>
      </p:sp>
      <p:sp>
        <p:nvSpPr>
          <p:cNvPr id="30" name="Text Placeholder 29">
            <a:extLst>
              <a:ext uri="{FF2B5EF4-FFF2-40B4-BE49-F238E27FC236}">
                <a16:creationId xmlns:a16="http://schemas.microsoft.com/office/drawing/2014/main" id="{F039EE30-058E-4CEF-A75D-7AF01A0CF046}"/>
              </a:ext>
            </a:extLst>
          </p:cNvPr>
          <p:cNvSpPr>
            <a:spLocks noGrp="1"/>
          </p:cNvSpPr>
          <p:nvPr>
            <p:ph type="body" sz="quarter" idx="20" hasCustomPrompt="1"/>
          </p:nvPr>
        </p:nvSpPr>
        <p:spPr>
          <a:xfrm>
            <a:off x="4542574" y="4863600"/>
            <a:ext cx="3288564" cy="442800"/>
          </a:xfrm>
        </p:spPr>
        <p:txBody>
          <a:bodyPr/>
          <a:lstStyle>
            <a:lvl1pPr marL="0" indent="0">
              <a:buNone/>
              <a:defRPr sz="1600"/>
            </a:lvl1pPr>
          </a:lstStyle>
          <a:p>
            <a:pPr lvl="0"/>
            <a:r>
              <a:rPr lang="en-US" dirty="0"/>
              <a:t>16pt supporting copy description approximately 20 words.</a:t>
            </a:r>
          </a:p>
        </p:txBody>
      </p:sp>
      <p:sp>
        <p:nvSpPr>
          <p:cNvPr id="32" name="Text Placeholder 31">
            <a:extLst>
              <a:ext uri="{FF2B5EF4-FFF2-40B4-BE49-F238E27FC236}">
                <a16:creationId xmlns:a16="http://schemas.microsoft.com/office/drawing/2014/main" id="{133C54DA-34B2-43E2-BF0E-C88148233C13}"/>
              </a:ext>
            </a:extLst>
          </p:cNvPr>
          <p:cNvSpPr>
            <a:spLocks noGrp="1"/>
          </p:cNvSpPr>
          <p:nvPr>
            <p:ph type="body" sz="quarter" idx="21" hasCustomPrompt="1"/>
          </p:nvPr>
        </p:nvSpPr>
        <p:spPr>
          <a:xfrm>
            <a:off x="8267526" y="4863600"/>
            <a:ext cx="3263053" cy="442800"/>
          </a:xfrm>
        </p:spPr>
        <p:txBody>
          <a:bodyPr/>
          <a:lstStyle>
            <a:lvl1pPr marL="0" indent="0">
              <a:buNone/>
              <a:defRPr sz="1600"/>
            </a:lvl1pPr>
          </a:lstStyle>
          <a:p>
            <a:pPr lvl="0"/>
            <a:r>
              <a:rPr lang="en-US" dirty="0"/>
              <a:t>16pt supporting copy description approximately 20 words.</a:t>
            </a:r>
          </a:p>
        </p:txBody>
      </p:sp>
      <p:grpSp>
        <p:nvGrpSpPr>
          <p:cNvPr id="27" name="Group 26">
            <a:extLst>
              <a:ext uri="{FF2B5EF4-FFF2-40B4-BE49-F238E27FC236}">
                <a16:creationId xmlns:a16="http://schemas.microsoft.com/office/drawing/2014/main" id="{4EF01F31-4B67-4C43-97D1-69733F269F3F}"/>
              </a:ext>
            </a:extLst>
          </p:cNvPr>
          <p:cNvGrpSpPr/>
          <p:nvPr userDrawn="1"/>
        </p:nvGrpSpPr>
        <p:grpSpPr>
          <a:xfrm>
            <a:off x="658813" y="1811338"/>
            <a:ext cx="7395251" cy="1872000"/>
            <a:chOff x="658813" y="2801257"/>
            <a:chExt cx="7395251" cy="3399517"/>
          </a:xfrm>
        </p:grpSpPr>
        <p:cxnSp>
          <p:nvCxnSpPr>
            <p:cNvPr id="29" name="Straight Connector 28">
              <a:extLst>
                <a:ext uri="{FF2B5EF4-FFF2-40B4-BE49-F238E27FC236}">
                  <a16:creationId xmlns:a16="http://schemas.microsoft.com/office/drawing/2014/main" id="{2E87A5DA-9B89-4FFF-8A1C-0E55F46D52A4}"/>
                </a:ext>
              </a:extLst>
            </p:cNvPr>
            <p:cNvCxnSpPr>
              <a:cxnSpLocks/>
            </p:cNvCxnSpPr>
            <p:nvPr userDrawn="1"/>
          </p:nvCxnSpPr>
          <p:spPr>
            <a:xfrm>
              <a:off x="658813" y="2801257"/>
              <a:ext cx="0" cy="339951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00A804C-F9B7-41F1-B618-D98E08E36D97}"/>
                </a:ext>
              </a:extLst>
            </p:cNvPr>
            <p:cNvCxnSpPr>
              <a:cxnSpLocks/>
            </p:cNvCxnSpPr>
            <p:nvPr userDrawn="1"/>
          </p:nvCxnSpPr>
          <p:spPr>
            <a:xfrm>
              <a:off x="4357688" y="2801257"/>
              <a:ext cx="0" cy="339951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563F983-261D-427F-8E84-6D0E75C36961}"/>
                </a:ext>
              </a:extLst>
            </p:cNvPr>
            <p:cNvCxnSpPr>
              <a:cxnSpLocks/>
            </p:cNvCxnSpPr>
            <p:nvPr userDrawn="1"/>
          </p:nvCxnSpPr>
          <p:spPr>
            <a:xfrm>
              <a:off x="8054064" y="2801257"/>
              <a:ext cx="0" cy="339951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5C94ED42-E0AD-4B74-AD36-83677FBDCE28}"/>
              </a:ext>
            </a:extLst>
          </p:cNvPr>
          <p:cNvGrpSpPr/>
          <p:nvPr userDrawn="1"/>
        </p:nvGrpSpPr>
        <p:grpSpPr>
          <a:xfrm>
            <a:off x="661420" y="3990406"/>
            <a:ext cx="7396877" cy="1872000"/>
            <a:chOff x="677863" y="2801257"/>
            <a:chExt cx="7396877" cy="3399517"/>
          </a:xfrm>
        </p:grpSpPr>
        <p:cxnSp>
          <p:nvCxnSpPr>
            <p:cNvPr id="35" name="Straight Connector 34">
              <a:extLst>
                <a:ext uri="{FF2B5EF4-FFF2-40B4-BE49-F238E27FC236}">
                  <a16:creationId xmlns:a16="http://schemas.microsoft.com/office/drawing/2014/main" id="{530AC258-8D3D-4ABE-824E-B12054F8CBDE}"/>
                </a:ext>
              </a:extLst>
            </p:cNvPr>
            <p:cNvCxnSpPr>
              <a:cxnSpLocks/>
            </p:cNvCxnSpPr>
            <p:nvPr userDrawn="1"/>
          </p:nvCxnSpPr>
          <p:spPr>
            <a:xfrm>
              <a:off x="677863" y="2801257"/>
              <a:ext cx="0" cy="339951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78B133CE-CEFC-4CE0-B26F-B5294B97E6A9}"/>
                </a:ext>
              </a:extLst>
            </p:cNvPr>
            <p:cNvCxnSpPr>
              <a:cxnSpLocks/>
            </p:cNvCxnSpPr>
            <p:nvPr userDrawn="1"/>
          </p:nvCxnSpPr>
          <p:spPr>
            <a:xfrm>
              <a:off x="4371249" y="2801257"/>
              <a:ext cx="0" cy="339951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CFE73E0-38A2-41B5-A2BE-B0396BED71CA}"/>
                </a:ext>
              </a:extLst>
            </p:cNvPr>
            <p:cNvCxnSpPr>
              <a:cxnSpLocks/>
            </p:cNvCxnSpPr>
            <p:nvPr userDrawn="1"/>
          </p:nvCxnSpPr>
          <p:spPr>
            <a:xfrm>
              <a:off x="8074740" y="2801257"/>
              <a:ext cx="0" cy="339951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3" name="Footer Placeholder 2">
            <a:extLst>
              <a:ext uri="{FF2B5EF4-FFF2-40B4-BE49-F238E27FC236}">
                <a16:creationId xmlns:a16="http://schemas.microsoft.com/office/drawing/2014/main" id="{E2288666-815B-4FFB-8AD7-A7F1EF86EB73}"/>
              </a:ext>
            </a:extLst>
          </p:cNvPr>
          <p:cNvSpPr>
            <a:spLocks noGrp="1"/>
          </p:cNvSpPr>
          <p:nvPr>
            <p:ph type="ftr" sz="quarter" idx="22"/>
          </p:nvPr>
        </p:nvSpPr>
        <p:spPr/>
        <p:txBody>
          <a:bodyPr/>
          <a:lstStyle/>
          <a:p>
            <a:endParaRPr lang="en-GB" dirty="0"/>
          </a:p>
        </p:txBody>
      </p:sp>
      <p:sp>
        <p:nvSpPr>
          <p:cNvPr id="7" name="Slide Number Placeholder 6">
            <a:extLst>
              <a:ext uri="{FF2B5EF4-FFF2-40B4-BE49-F238E27FC236}">
                <a16:creationId xmlns:a16="http://schemas.microsoft.com/office/drawing/2014/main" id="{DC762258-F70B-432D-97B4-9C3E57507F42}"/>
              </a:ext>
            </a:extLst>
          </p:cNvPr>
          <p:cNvSpPr>
            <a:spLocks noGrp="1"/>
          </p:cNvSpPr>
          <p:nvPr>
            <p:ph type="sldNum" sz="quarter" idx="23"/>
          </p:nvPr>
        </p:nvSpPr>
        <p:spPr/>
        <p:txBody>
          <a:bodyPr/>
          <a:lstStyle/>
          <a:p>
            <a:fld id="{1BE232AB-0B06-425F-9ADD-32A9A3D01189}" type="slidenum">
              <a:rPr lang="en-GB" smtClean="0"/>
              <a:pPr/>
              <a:t>‹#›</a:t>
            </a:fld>
            <a:endParaRPr lang="en-GB" dirty="0"/>
          </a:p>
        </p:txBody>
      </p:sp>
    </p:spTree>
    <p:extLst>
      <p:ext uri="{BB962C8B-B14F-4D97-AF65-F5344CB8AC3E}">
        <p14:creationId xmlns:p14="http://schemas.microsoft.com/office/powerpoint/2010/main" val="35650274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x text or images (unequ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8D865-6617-409D-A625-B63EFCCF8CAA}"/>
              </a:ext>
            </a:extLst>
          </p:cNvPr>
          <p:cNvSpPr>
            <a:spLocks noGrp="1"/>
          </p:cNvSpPr>
          <p:nvPr>
            <p:ph type="title" hasCustomPrompt="1"/>
          </p:nvPr>
        </p:nvSpPr>
        <p:spPr/>
        <p:txBody>
          <a:bodyPr/>
          <a:lstStyle/>
          <a:p>
            <a:r>
              <a:rPr lang="en-GB" dirty="0"/>
              <a:t>Slide title</a:t>
            </a:r>
          </a:p>
        </p:txBody>
      </p:sp>
      <p:sp>
        <p:nvSpPr>
          <p:cNvPr id="12" name="Subtitle 2">
            <a:extLst>
              <a:ext uri="{FF2B5EF4-FFF2-40B4-BE49-F238E27FC236}">
                <a16:creationId xmlns:a16="http://schemas.microsoft.com/office/drawing/2014/main" id="{9269ECDF-EAA4-4EDA-BBA4-D6955429A96F}"/>
              </a:ext>
            </a:extLst>
          </p:cNvPr>
          <p:cNvSpPr>
            <a:spLocks noGrp="1"/>
          </p:cNvSpPr>
          <p:nvPr>
            <p:ph type="subTitle" idx="1" hasCustomPrompt="1"/>
          </p:nvPr>
        </p:nvSpPr>
        <p:spPr>
          <a:xfrm>
            <a:off x="658811" y="1306800"/>
            <a:ext cx="5319714"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dirty="0"/>
              <a:t>Optional heading</a:t>
            </a:r>
          </a:p>
        </p:txBody>
      </p:sp>
      <p:sp>
        <p:nvSpPr>
          <p:cNvPr id="14" name="Text Placeholder 2">
            <a:extLst>
              <a:ext uri="{FF2B5EF4-FFF2-40B4-BE49-F238E27FC236}">
                <a16:creationId xmlns:a16="http://schemas.microsoft.com/office/drawing/2014/main" id="{B2C8C5A6-3869-4A5C-B255-BB78E5C41ADE}"/>
              </a:ext>
            </a:extLst>
          </p:cNvPr>
          <p:cNvSpPr>
            <a:spLocks noGrp="1"/>
          </p:cNvSpPr>
          <p:nvPr>
            <p:ph type="body" sz="quarter" idx="27" hasCustomPrompt="1"/>
          </p:nvPr>
        </p:nvSpPr>
        <p:spPr>
          <a:xfrm>
            <a:off x="658811" y="1811339"/>
            <a:ext cx="3468687" cy="4354512"/>
          </a:xfrm>
        </p:spPr>
        <p:txBody>
          <a:bodyPr/>
          <a:lstStyle>
            <a:lvl1pPr>
              <a:defRPr/>
            </a:lvl1pPr>
            <a:lvl5pPr>
              <a:defRPr/>
            </a:lvl5pPr>
            <a:lvl6pPr>
              <a:defRPr>
                <a:solidFill>
                  <a:schemeClr val="accent1"/>
                </a:solidFill>
              </a:defRPr>
            </a:lvl6pPr>
            <a:lvl7pPr>
              <a:defRPr>
                <a:solidFill>
                  <a:schemeClr val="accent1"/>
                </a:solidFill>
              </a:defRPr>
            </a:lvl7pPr>
            <a:lvl8pPr>
              <a:defRPr/>
            </a:lvl8pPr>
            <a:lvl9pPr>
              <a:defRPr/>
            </a:lvl9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 level</a:t>
            </a:r>
          </a:p>
          <a:p>
            <a:pPr lvl="8"/>
            <a:r>
              <a:rPr lang="en-GB" dirty="0"/>
              <a:t>Ninth level</a:t>
            </a:r>
          </a:p>
        </p:txBody>
      </p:sp>
      <p:sp>
        <p:nvSpPr>
          <p:cNvPr id="16" name="Content Placeholder 3">
            <a:extLst>
              <a:ext uri="{FF2B5EF4-FFF2-40B4-BE49-F238E27FC236}">
                <a16:creationId xmlns:a16="http://schemas.microsoft.com/office/drawing/2014/main" id="{5C3589E9-7FC2-430B-A305-89B31844D418}"/>
              </a:ext>
            </a:extLst>
          </p:cNvPr>
          <p:cNvSpPr>
            <a:spLocks noGrp="1"/>
          </p:cNvSpPr>
          <p:nvPr>
            <p:ph sz="quarter" idx="28" hasCustomPrompt="1"/>
          </p:nvPr>
        </p:nvSpPr>
        <p:spPr>
          <a:xfrm>
            <a:off x="4357688" y="1811339"/>
            <a:ext cx="7175499" cy="4354512"/>
          </a:xfrm>
        </p:spPr>
        <p:txBody>
          <a:bodyPr/>
          <a:lstStyle>
            <a:lvl1pPr>
              <a:defRPr/>
            </a:lvl1pPr>
            <a:lvl5pPr>
              <a:defRPr/>
            </a:lvl5pPr>
            <a:lvl6pPr>
              <a:defRPr>
                <a:solidFill>
                  <a:schemeClr val="accent1"/>
                </a:solidFill>
              </a:defRPr>
            </a:lvl6pPr>
            <a:lvl7pPr>
              <a:defRPr>
                <a:solidFill>
                  <a:schemeClr val="accent1"/>
                </a:solidFill>
              </a:defRPr>
            </a:lvl7pPr>
            <a:lvl8pPr>
              <a:defRPr/>
            </a:lvl8pPr>
            <a:lvl9pPr>
              <a:defRPr/>
            </a:lvl9pPr>
          </a:lstStyle>
          <a:p>
            <a:pPr lvl="0"/>
            <a:r>
              <a:rPr lang="en-GB" dirty="0"/>
              <a:t>Click to add text, image or chart/table</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 level	</a:t>
            </a:r>
          </a:p>
          <a:p>
            <a:pPr lvl="8"/>
            <a:r>
              <a:rPr lang="en-GB" dirty="0"/>
              <a:t>Ninth level</a:t>
            </a:r>
          </a:p>
        </p:txBody>
      </p:sp>
    </p:spTree>
    <p:extLst>
      <p:ext uri="{BB962C8B-B14F-4D97-AF65-F5344CB8AC3E}">
        <p14:creationId xmlns:p14="http://schemas.microsoft.com/office/powerpoint/2010/main" val="24830482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 x matri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8D865-6617-409D-A625-B63EFCCF8CAA}"/>
              </a:ext>
            </a:extLst>
          </p:cNvPr>
          <p:cNvSpPr>
            <a:spLocks noGrp="1"/>
          </p:cNvSpPr>
          <p:nvPr>
            <p:ph type="title" hasCustomPrompt="1"/>
          </p:nvPr>
        </p:nvSpPr>
        <p:spPr/>
        <p:txBody>
          <a:bodyPr/>
          <a:lstStyle/>
          <a:p>
            <a:r>
              <a:rPr lang="en-GB" dirty="0"/>
              <a:t>Slide title</a:t>
            </a:r>
          </a:p>
        </p:txBody>
      </p:sp>
      <p:sp>
        <p:nvSpPr>
          <p:cNvPr id="4" name="Text Placeholder 3">
            <a:extLst>
              <a:ext uri="{FF2B5EF4-FFF2-40B4-BE49-F238E27FC236}">
                <a16:creationId xmlns:a16="http://schemas.microsoft.com/office/drawing/2014/main" id="{4E7139D4-F9FA-4509-89FC-BF815A08AF77}"/>
              </a:ext>
            </a:extLst>
          </p:cNvPr>
          <p:cNvSpPr>
            <a:spLocks noGrp="1"/>
          </p:cNvSpPr>
          <p:nvPr>
            <p:ph type="body" sz="quarter" idx="10" hasCustomPrompt="1"/>
          </p:nvPr>
        </p:nvSpPr>
        <p:spPr>
          <a:xfrm>
            <a:off x="2278800" y="1890000"/>
            <a:ext cx="3492000" cy="399600"/>
          </a:xfrm>
        </p:spPr>
        <p:txBody>
          <a:bodyPr lIns="0" tIns="0" rIns="0" bIns="72000" anchor="b"/>
          <a:lstStyle>
            <a:lvl1pPr marL="0" indent="0" algn="ctr">
              <a:buNone/>
              <a:defRPr sz="1200" b="1">
                <a:solidFill>
                  <a:schemeClr val="accent1"/>
                </a:solidFill>
                <a:latin typeface="Arial" panose="020B0604020202020204" pitchFamily="34" charset="0"/>
                <a:cs typeface="Arial" panose="020B0604020202020204" pitchFamily="34" charset="0"/>
              </a:defRPr>
            </a:lvl1pPr>
          </a:lstStyle>
          <a:p>
            <a:pPr lvl="0"/>
            <a:r>
              <a:rPr lang="en-GB" dirty="0"/>
              <a:t>Supporting heading</a:t>
            </a:r>
          </a:p>
        </p:txBody>
      </p:sp>
      <p:sp>
        <p:nvSpPr>
          <p:cNvPr id="6" name="Text Placeholder 5">
            <a:extLst>
              <a:ext uri="{FF2B5EF4-FFF2-40B4-BE49-F238E27FC236}">
                <a16:creationId xmlns:a16="http://schemas.microsoft.com/office/drawing/2014/main" id="{2997CA63-7F6D-4683-9329-93E1F9052BEC}"/>
              </a:ext>
            </a:extLst>
          </p:cNvPr>
          <p:cNvSpPr>
            <a:spLocks noGrp="1"/>
          </p:cNvSpPr>
          <p:nvPr>
            <p:ph type="body" sz="quarter" idx="11" hasCustomPrompt="1"/>
          </p:nvPr>
        </p:nvSpPr>
        <p:spPr>
          <a:xfrm>
            <a:off x="6418800" y="1890000"/>
            <a:ext cx="3492000" cy="399600"/>
          </a:xfrm>
        </p:spPr>
        <p:txBody>
          <a:bodyPr lIns="0" tIns="0" rIns="0" bIns="72000" anchor="b"/>
          <a:lstStyle>
            <a:lvl1pPr marL="0" indent="0" algn="ctr">
              <a:buNone/>
              <a:defRPr sz="1200" b="1">
                <a:solidFill>
                  <a:schemeClr val="accent1"/>
                </a:solidFill>
                <a:latin typeface="Arial" panose="020B0604020202020204" pitchFamily="34" charset="0"/>
                <a:cs typeface="Arial" panose="020B0604020202020204" pitchFamily="34" charset="0"/>
              </a:defRPr>
            </a:lvl1pPr>
          </a:lstStyle>
          <a:p>
            <a:pPr lvl="0"/>
            <a:r>
              <a:rPr lang="en-GB" dirty="0"/>
              <a:t>Supporting heading</a:t>
            </a:r>
          </a:p>
        </p:txBody>
      </p:sp>
      <p:sp>
        <p:nvSpPr>
          <p:cNvPr id="8" name="Text Placeholder 7">
            <a:extLst>
              <a:ext uri="{FF2B5EF4-FFF2-40B4-BE49-F238E27FC236}">
                <a16:creationId xmlns:a16="http://schemas.microsoft.com/office/drawing/2014/main" id="{FC1D0684-79FE-421D-A283-16684BEA0112}"/>
              </a:ext>
            </a:extLst>
          </p:cNvPr>
          <p:cNvSpPr>
            <a:spLocks noGrp="1"/>
          </p:cNvSpPr>
          <p:nvPr>
            <p:ph type="body" sz="quarter" idx="12" hasCustomPrompt="1"/>
          </p:nvPr>
        </p:nvSpPr>
        <p:spPr>
          <a:xfrm>
            <a:off x="2278800" y="4125600"/>
            <a:ext cx="3492000" cy="399600"/>
          </a:xfrm>
        </p:spPr>
        <p:txBody>
          <a:bodyPr lIns="0" tIns="0" rIns="0" bIns="72000" anchor="b"/>
          <a:lstStyle>
            <a:lvl1pPr marL="0" indent="0" algn="ctr">
              <a:buNone/>
              <a:defRPr sz="1200" b="1">
                <a:solidFill>
                  <a:schemeClr val="accent1"/>
                </a:solidFill>
                <a:latin typeface="Arial" panose="020B0604020202020204" pitchFamily="34" charset="0"/>
                <a:cs typeface="Arial" panose="020B0604020202020204" pitchFamily="34" charset="0"/>
              </a:defRPr>
            </a:lvl1pPr>
          </a:lstStyle>
          <a:p>
            <a:pPr lvl="0"/>
            <a:r>
              <a:rPr lang="en-GB" dirty="0"/>
              <a:t>Supporting heading</a:t>
            </a:r>
          </a:p>
        </p:txBody>
      </p:sp>
      <p:sp>
        <p:nvSpPr>
          <p:cNvPr id="10" name="Text Placeholder 9">
            <a:extLst>
              <a:ext uri="{FF2B5EF4-FFF2-40B4-BE49-F238E27FC236}">
                <a16:creationId xmlns:a16="http://schemas.microsoft.com/office/drawing/2014/main" id="{611558ED-EF23-4024-8F74-2D73A4DB537E}"/>
              </a:ext>
            </a:extLst>
          </p:cNvPr>
          <p:cNvSpPr>
            <a:spLocks noGrp="1"/>
          </p:cNvSpPr>
          <p:nvPr>
            <p:ph type="body" sz="quarter" idx="13" hasCustomPrompt="1"/>
          </p:nvPr>
        </p:nvSpPr>
        <p:spPr>
          <a:xfrm>
            <a:off x="2278800" y="2292031"/>
            <a:ext cx="3492000" cy="1288800"/>
          </a:xfrm>
        </p:spPr>
        <p:txBody>
          <a:bodyPr/>
          <a:lstStyle>
            <a:lvl1pPr marL="0" indent="0" algn="ctr">
              <a:buNone/>
              <a:defRPr sz="1600"/>
            </a:lvl1pPr>
          </a:lstStyle>
          <a:p>
            <a:pPr lvl="0"/>
            <a:r>
              <a:rPr lang="en-GB" dirty="0"/>
              <a:t>16pt supporting copy approximately</a:t>
            </a:r>
            <a:br>
              <a:rPr lang="en-GB" dirty="0"/>
            </a:br>
            <a:r>
              <a:rPr lang="en-GB" dirty="0"/>
              <a:t>25 words </a:t>
            </a:r>
            <a:r>
              <a:rPr lang="en-GB" dirty="0" err="1"/>
              <a:t>ut</a:t>
            </a:r>
            <a:r>
              <a:rPr lang="en-GB" dirty="0"/>
              <a:t> </a:t>
            </a:r>
            <a:r>
              <a:rPr lang="en-GB" dirty="0" err="1"/>
              <a:t>enim</a:t>
            </a:r>
            <a:r>
              <a:rPr lang="en-GB" dirty="0"/>
              <a:t> ad minima </a:t>
            </a:r>
            <a:r>
              <a:rPr lang="en-GB" dirty="0" err="1"/>
              <a:t>veniam</a:t>
            </a:r>
            <a:r>
              <a:rPr lang="en-GB" dirty="0"/>
              <a:t>, </a:t>
            </a:r>
            <a:r>
              <a:rPr lang="en-GB" dirty="0" err="1"/>
              <a:t>quis</a:t>
            </a:r>
            <a:r>
              <a:rPr lang="en-GB" dirty="0"/>
              <a:t> nostrum </a:t>
            </a:r>
            <a:r>
              <a:rPr lang="en-GB" dirty="0" err="1"/>
              <a:t>exercitationem</a:t>
            </a:r>
            <a:r>
              <a:rPr lang="en-GB" dirty="0"/>
              <a:t> </a:t>
            </a:r>
            <a:r>
              <a:rPr lang="en-GB" dirty="0" err="1"/>
              <a:t>ullam</a:t>
            </a:r>
            <a:r>
              <a:rPr lang="en-GB" dirty="0"/>
              <a:t> corporis </a:t>
            </a:r>
            <a:r>
              <a:rPr lang="en-GB" dirty="0" err="1"/>
              <a:t>suscipit</a:t>
            </a:r>
            <a:r>
              <a:rPr lang="en-GB" dirty="0"/>
              <a:t> </a:t>
            </a:r>
            <a:r>
              <a:rPr lang="en-GB" dirty="0" err="1"/>
              <a:t>laboriosam</a:t>
            </a:r>
            <a:r>
              <a:rPr lang="en-GB" dirty="0"/>
              <a:t>, </a:t>
            </a:r>
            <a:r>
              <a:rPr lang="en-GB" dirty="0" err="1"/>
              <a:t>nsi</a:t>
            </a:r>
            <a:r>
              <a:rPr lang="en-GB" dirty="0"/>
              <a:t> </a:t>
            </a:r>
            <a:r>
              <a:rPr lang="en-GB" dirty="0" err="1"/>
              <a:t>ut</a:t>
            </a:r>
            <a:r>
              <a:rPr lang="en-GB" dirty="0"/>
              <a:t> </a:t>
            </a:r>
            <a:r>
              <a:rPr lang="en-GB" dirty="0" err="1"/>
              <a:t>aliquid</a:t>
            </a:r>
            <a:r>
              <a:rPr lang="en-GB" dirty="0"/>
              <a:t> ex </a:t>
            </a:r>
            <a:r>
              <a:rPr lang="en-GB" dirty="0" err="1"/>
              <a:t>ea</a:t>
            </a:r>
            <a:r>
              <a:rPr lang="en-GB" dirty="0"/>
              <a:t> </a:t>
            </a:r>
            <a:r>
              <a:rPr lang="en-GB" dirty="0" err="1"/>
              <a:t>commodi</a:t>
            </a:r>
            <a:r>
              <a:rPr lang="en-GB" dirty="0"/>
              <a:t> </a:t>
            </a:r>
            <a:r>
              <a:rPr lang="en-GB" dirty="0" err="1"/>
              <a:t>consequatur</a:t>
            </a:r>
            <a:r>
              <a:rPr lang="en-GB" dirty="0"/>
              <a:t> </a:t>
            </a:r>
            <a:r>
              <a:rPr lang="en-GB" dirty="0" err="1"/>
              <a:t>auteml</a:t>
            </a:r>
            <a:r>
              <a:rPr lang="en-GB" dirty="0"/>
              <a:t> </a:t>
            </a:r>
            <a:r>
              <a:rPr lang="en-GB" dirty="0" err="1"/>
              <a:t>eum</a:t>
            </a:r>
            <a:r>
              <a:rPr lang="en-GB" dirty="0"/>
              <a:t> </a:t>
            </a:r>
            <a:r>
              <a:rPr lang="en-GB" dirty="0" err="1"/>
              <a:t>iure</a:t>
            </a:r>
            <a:r>
              <a:rPr lang="en-GB" dirty="0"/>
              <a:t>.</a:t>
            </a:r>
          </a:p>
        </p:txBody>
      </p:sp>
      <p:sp>
        <p:nvSpPr>
          <p:cNvPr id="19" name="Text Placeholder 18">
            <a:extLst>
              <a:ext uri="{FF2B5EF4-FFF2-40B4-BE49-F238E27FC236}">
                <a16:creationId xmlns:a16="http://schemas.microsoft.com/office/drawing/2014/main" id="{27F7573B-0AC9-49D3-B9D8-196CCF22C4D2}"/>
              </a:ext>
            </a:extLst>
          </p:cNvPr>
          <p:cNvSpPr>
            <a:spLocks noGrp="1"/>
          </p:cNvSpPr>
          <p:nvPr>
            <p:ph type="body" sz="quarter" idx="14" hasCustomPrompt="1"/>
          </p:nvPr>
        </p:nvSpPr>
        <p:spPr>
          <a:xfrm>
            <a:off x="6418800" y="2292031"/>
            <a:ext cx="3492000" cy="1288800"/>
          </a:xfrm>
        </p:spPr>
        <p:txBody>
          <a:bodyPr/>
          <a:lstStyle>
            <a:lvl1pPr marL="0" indent="0" algn="ctr">
              <a:buNone/>
              <a:defRPr sz="1600"/>
            </a:lvl1pPr>
          </a:lstStyle>
          <a:p>
            <a:pPr lvl="0"/>
            <a:r>
              <a:rPr lang="en-GB" dirty="0"/>
              <a:t>16pt supporting copy approximately</a:t>
            </a:r>
            <a:br>
              <a:rPr lang="en-GB" dirty="0"/>
            </a:br>
            <a:r>
              <a:rPr lang="en-GB" dirty="0"/>
              <a:t>25 words </a:t>
            </a:r>
            <a:r>
              <a:rPr lang="en-GB" dirty="0" err="1"/>
              <a:t>ut</a:t>
            </a:r>
            <a:r>
              <a:rPr lang="en-GB" dirty="0"/>
              <a:t> </a:t>
            </a:r>
            <a:r>
              <a:rPr lang="en-GB" dirty="0" err="1"/>
              <a:t>enim</a:t>
            </a:r>
            <a:r>
              <a:rPr lang="en-GB" dirty="0"/>
              <a:t> ad minima </a:t>
            </a:r>
            <a:r>
              <a:rPr lang="en-GB" dirty="0" err="1"/>
              <a:t>veniam</a:t>
            </a:r>
            <a:r>
              <a:rPr lang="en-GB" dirty="0"/>
              <a:t>, </a:t>
            </a:r>
            <a:r>
              <a:rPr lang="en-GB" dirty="0" err="1"/>
              <a:t>quis</a:t>
            </a:r>
            <a:r>
              <a:rPr lang="en-GB" dirty="0"/>
              <a:t> nostrum </a:t>
            </a:r>
            <a:r>
              <a:rPr lang="en-GB" dirty="0" err="1"/>
              <a:t>exercitationem</a:t>
            </a:r>
            <a:r>
              <a:rPr lang="en-GB" dirty="0"/>
              <a:t> </a:t>
            </a:r>
            <a:r>
              <a:rPr lang="en-GB" dirty="0" err="1"/>
              <a:t>ullam</a:t>
            </a:r>
            <a:r>
              <a:rPr lang="en-GB" dirty="0"/>
              <a:t> corporis </a:t>
            </a:r>
            <a:r>
              <a:rPr lang="en-GB" dirty="0" err="1"/>
              <a:t>suscipit</a:t>
            </a:r>
            <a:r>
              <a:rPr lang="en-GB" dirty="0"/>
              <a:t> </a:t>
            </a:r>
            <a:r>
              <a:rPr lang="en-GB" dirty="0" err="1"/>
              <a:t>laboriosam</a:t>
            </a:r>
            <a:r>
              <a:rPr lang="en-GB" dirty="0"/>
              <a:t>, </a:t>
            </a:r>
            <a:r>
              <a:rPr lang="en-GB" dirty="0" err="1"/>
              <a:t>nsi</a:t>
            </a:r>
            <a:r>
              <a:rPr lang="en-GB" dirty="0"/>
              <a:t> </a:t>
            </a:r>
            <a:r>
              <a:rPr lang="en-GB" dirty="0" err="1"/>
              <a:t>ut</a:t>
            </a:r>
            <a:r>
              <a:rPr lang="en-GB" dirty="0"/>
              <a:t> </a:t>
            </a:r>
            <a:r>
              <a:rPr lang="en-GB" dirty="0" err="1"/>
              <a:t>aliquid</a:t>
            </a:r>
            <a:r>
              <a:rPr lang="en-GB" dirty="0"/>
              <a:t> ex </a:t>
            </a:r>
            <a:r>
              <a:rPr lang="en-GB" dirty="0" err="1"/>
              <a:t>ea</a:t>
            </a:r>
            <a:r>
              <a:rPr lang="en-GB" dirty="0"/>
              <a:t> </a:t>
            </a:r>
            <a:r>
              <a:rPr lang="en-GB" dirty="0" err="1"/>
              <a:t>commodi</a:t>
            </a:r>
            <a:r>
              <a:rPr lang="en-GB" dirty="0"/>
              <a:t> </a:t>
            </a:r>
            <a:r>
              <a:rPr lang="en-GB" dirty="0" err="1"/>
              <a:t>consequatur</a:t>
            </a:r>
            <a:r>
              <a:rPr lang="en-GB" dirty="0"/>
              <a:t> </a:t>
            </a:r>
            <a:r>
              <a:rPr lang="en-GB" dirty="0" err="1"/>
              <a:t>auteml</a:t>
            </a:r>
            <a:r>
              <a:rPr lang="en-GB" dirty="0"/>
              <a:t> </a:t>
            </a:r>
            <a:r>
              <a:rPr lang="en-GB" dirty="0" err="1"/>
              <a:t>eum</a:t>
            </a:r>
            <a:r>
              <a:rPr lang="en-GB" dirty="0"/>
              <a:t> </a:t>
            </a:r>
            <a:r>
              <a:rPr lang="en-GB" dirty="0" err="1"/>
              <a:t>iure</a:t>
            </a:r>
            <a:r>
              <a:rPr lang="en-GB" dirty="0"/>
              <a:t>.</a:t>
            </a:r>
          </a:p>
          <a:p>
            <a:pPr lvl="0"/>
            <a:endParaRPr lang="en-GB" dirty="0"/>
          </a:p>
        </p:txBody>
      </p:sp>
      <p:sp>
        <p:nvSpPr>
          <p:cNvPr id="21" name="Text Placeholder 20">
            <a:extLst>
              <a:ext uri="{FF2B5EF4-FFF2-40B4-BE49-F238E27FC236}">
                <a16:creationId xmlns:a16="http://schemas.microsoft.com/office/drawing/2014/main" id="{A51825F6-D7AA-467D-A7EB-01E730FF69BF}"/>
              </a:ext>
            </a:extLst>
          </p:cNvPr>
          <p:cNvSpPr>
            <a:spLocks noGrp="1"/>
          </p:cNvSpPr>
          <p:nvPr>
            <p:ph type="body" sz="quarter" idx="15" hasCustomPrompt="1"/>
          </p:nvPr>
        </p:nvSpPr>
        <p:spPr>
          <a:xfrm>
            <a:off x="2278800" y="4525200"/>
            <a:ext cx="3492000" cy="1288800"/>
          </a:xfrm>
        </p:spPr>
        <p:txBody>
          <a:bodyPr/>
          <a:lstStyle>
            <a:lvl1pPr marL="0" indent="0" algn="ctr">
              <a:buNone/>
              <a:defRPr sz="1600"/>
            </a:lvl1pPr>
          </a:lstStyle>
          <a:p>
            <a:pPr lvl="0"/>
            <a:r>
              <a:rPr lang="en-GB" dirty="0"/>
              <a:t>16pt supporting copy approximately</a:t>
            </a:r>
            <a:br>
              <a:rPr lang="en-GB" dirty="0"/>
            </a:br>
            <a:r>
              <a:rPr lang="en-GB" dirty="0"/>
              <a:t>25 words </a:t>
            </a:r>
            <a:r>
              <a:rPr lang="en-GB" dirty="0" err="1"/>
              <a:t>ut</a:t>
            </a:r>
            <a:r>
              <a:rPr lang="en-GB" dirty="0"/>
              <a:t> </a:t>
            </a:r>
            <a:r>
              <a:rPr lang="en-GB" dirty="0" err="1"/>
              <a:t>enim</a:t>
            </a:r>
            <a:r>
              <a:rPr lang="en-GB" dirty="0"/>
              <a:t> ad minima </a:t>
            </a:r>
            <a:r>
              <a:rPr lang="en-GB" dirty="0" err="1"/>
              <a:t>veniam</a:t>
            </a:r>
            <a:r>
              <a:rPr lang="en-GB" dirty="0"/>
              <a:t>, </a:t>
            </a:r>
            <a:r>
              <a:rPr lang="en-GB" dirty="0" err="1"/>
              <a:t>quis</a:t>
            </a:r>
            <a:r>
              <a:rPr lang="en-GB" dirty="0"/>
              <a:t> nostrum </a:t>
            </a:r>
            <a:r>
              <a:rPr lang="en-GB" dirty="0" err="1"/>
              <a:t>exercitationem</a:t>
            </a:r>
            <a:r>
              <a:rPr lang="en-GB" dirty="0"/>
              <a:t> </a:t>
            </a:r>
            <a:r>
              <a:rPr lang="en-GB" dirty="0" err="1"/>
              <a:t>ullam</a:t>
            </a:r>
            <a:r>
              <a:rPr lang="en-GB" dirty="0"/>
              <a:t> corporis </a:t>
            </a:r>
            <a:r>
              <a:rPr lang="en-GB" dirty="0" err="1"/>
              <a:t>suscipit</a:t>
            </a:r>
            <a:r>
              <a:rPr lang="en-GB" dirty="0"/>
              <a:t> </a:t>
            </a:r>
            <a:r>
              <a:rPr lang="en-GB" dirty="0" err="1"/>
              <a:t>laboriosam</a:t>
            </a:r>
            <a:r>
              <a:rPr lang="en-GB" dirty="0"/>
              <a:t>, </a:t>
            </a:r>
            <a:r>
              <a:rPr lang="en-GB" dirty="0" err="1"/>
              <a:t>nsi</a:t>
            </a:r>
            <a:r>
              <a:rPr lang="en-GB" dirty="0"/>
              <a:t> </a:t>
            </a:r>
            <a:r>
              <a:rPr lang="en-GB" dirty="0" err="1"/>
              <a:t>ut</a:t>
            </a:r>
            <a:r>
              <a:rPr lang="en-GB" dirty="0"/>
              <a:t> </a:t>
            </a:r>
            <a:r>
              <a:rPr lang="en-GB" dirty="0" err="1"/>
              <a:t>aliquid</a:t>
            </a:r>
            <a:r>
              <a:rPr lang="en-GB" dirty="0"/>
              <a:t> ex </a:t>
            </a:r>
            <a:r>
              <a:rPr lang="en-GB" dirty="0" err="1"/>
              <a:t>ea</a:t>
            </a:r>
            <a:r>
              <a:rPr lang="en-GB" dirty="0"/>
              <a:t> </a:t>
            </a:r>
            <a:r>
              <a:rPr lang="en-GB" dirty="0" err="1"/>
              <a:t>commodi</a:t>
            </a:r>
            <a:r>
              <a:rPr lang="en-GB" dirty="0"/>
              <a:t> </a:t>
            </a:r>
            <a:r>
              <a:rPr lang="en-GB" dirty="0" err="1"/>
              <a:t>consequatur</a:t>
            </a:r>
            <a:r>
              <a:rPr lang="en-GB" dirty="0"/>
              <a:t> </a:t>
            </a:r>
            <a:r>
              <a:rPr lang="en-GB" dirty="0" err="1"/>
              <a:t>auteml</a:t>
            </a:r>
            <a:r>
              <a:rPr lang="en-GB" dirty="0"/>
              <a:t> </a:t>
            </a:r>
            <a:r>
              <a:rPr lang="en-GB" dirty="0" err="1"/>
              <a:t>eum</a:t>
            </a:r>
            <a:r>
              <a:rPr lang="en-GB" dirty="0"/>
              <a:t> </a:t>
            </a:r>
            <a:r>
              <a:rPr lang="en-GB" dirty="0" err="1"/>
              <a:t>iure</a:t>
            </a:r>
            <a:r>
              <a:rPr lang="en-GB" dirty="0"/>
              <a:t>.</a:t>
            </a:r>
          </a:p>
          <a:p>
            <a:pPr lvl="0"/>
            <a:endParaRPr lang="en-GB" dirty="0"/>
          </a:p>
        </p:txBody>
      </p:sp>
      <p:cxnSp>
        <p:nvCxnSpPr>
          <p:cNvPr id="14" name="Straight Connector 13">
            <a:extLst>
              <a:ext uri="{FF2B5EF4-FFF2-40B4-BE49-F238E27FC236}">
                <a16:creationId xmlns:a16="http://schemas.microsoft.com/office/drawing/2014/main" id="{0C6F116D-AB1A-4A02-9AF7-1B2C6449DE35}"/>
              </a:ext>
            </a:extLst>
          </p:cNvPr>
          <p:cNvCxnSpPr>
            <a:cxnSpLocks/>
          </p:cNvCxnSpPr>
          <p:nvPr userDrawn="1"/>
        </p:nvCxnSpPr>
        <p:spPr>
          <a:xfrm>
            <a:off x="6096000" y="1811338"/>
            <a:ext cx="0" cy="4354512"/>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8A36CEC-F4BA-4EED-9C66-A18F5FB061D4}"/>
              </a:ext>
            </a:extLst>
          </p:cNvPr>
          <p:cNvCxnSpPr>
            <a:cxnSpLocks/>
          </p:cNvCxnSpPr>
          <p:nvPr userDrawn="1"/>
        </p:nvCxnSpPr>
        <p:spPr>
          <a:xfrm>
            <a:off x="2279650" y="3848514"/>
            <a:ext cx="7632700"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97FF2B72-512C-4010-85BE-147BD09649CF}"/>
              </a:ext>
            </a:extLst>
          </p:cNvPr>
          <p:cNvSpPr>
            <a:spLocks noGrp="1"/>
          </p:cNvSpPr>
          <p:nvPr>
            <p:ph type="body" sz="quarter" idx="16" hasCustomPrompt="1"/>
          </p:nvPr>
        </p:nvSpPr>
        <p:spPr>
          <a:xfrm>
            <a:off x="6418800" y="4125600"/>
            <a:ext cx="3491957" cy="399600"/>
          </a:xfrm>
        </p:spPr>
        <p:txBody>
          <a:bodyPr lIns="0" tIns="0" rIns="0" bIns="72000" anchor="b"/>
          <a:lstStyle>
            <a:lvl1pPr marL="0" indent="0" algn="ctr">
              <a:buNone/>
              <a:defRPr sz="1200" b="1">
                <a:solidFill>
                  <a:schemeClr val="accent1"/>
                </a:solidFill>
                <a:latin typeface="Arial" panose="020B0604020202020204" pitchFamily="34" charset="0"/>
                <a:cs typeface="Arial" panose="020B0604020202020204" pitchFamily="34" charset="0"/>
              </a:defRPr>
            </a:lvl1pPr>
          </a:lstStyle>
          <a:p>
            <a:pPr lvl="0"/>
            <a:r>
              <a:rPr lang="en-GB" dirty="0"/>
              <a:t>Supporting heading</a:t>
            </a:r>
          </a:p>
        </p:txBody>
      </p:sp>
      <p:sp>
        <p:nvSpPr>
          <p:cNvPr id="9" name="Text Placeholder 8">
            <a:extLst>
              <a:ext uri="{FF2B5EF4-FFF2-40B4-BE49-F238E27FC236}">
                <a16:creationId xmlns:a16="http://schemas.microsoft.com/office/drawing/2014/main" id="{F5389F8A-A639-428F-9FFF-80A339785B37}"/>
              </a:ext>
            </a:extLst>
          </p:cNvPr>
          <p:cNvSpPr>
            <a:spLocks noGrp="1"/>
          </p:cNvSpPr>
          <p:nvPr>
            <p:ph type="body" sz="quarter" idx="17" hasCustomPrompt="1"/>
          </p:nvPr>
        </p:nvSpPr>
        <p:spPr>
          <a:xfrm>
            <a:off x="6418263" y="4525200"/>
            <a:ext cx="3492500" cy="1288800"/>
          </a:xfrm>
        </p:spPr>
        <p:txBody>
          <a:bodyPr/>
          <a:lstStyle>
            <a:lvl1pPr marL="0" indent="0" algn="ctr">
              <a:buNone/>
              <a:defRPr sz="1600"/>
            </a:lvl1pPr>
          </a:lstStyle>
          <a:p>
            <a:pPr lvl="0"/>
            <a:r>
              <a:rPr lang="en-GB" dirty="0"/>
              <a:t>16pt supporting copy approximately</a:t>
            </a:r>
            <a:br>
              <a:rPr lang="en-GB" dirty="0"/>
            </a:br>
            <a:r>
              <a:rPr lang="en-GB" dirty="0"/>
              <a:t>25 words </a:t>
            </a:r>
            <a:r>
              <a:rPr lang="en-GB" dirty="0" err="1"/>
              <a:t>ut</a:t>
            </a:r>
            <a:r>
              <a:rPr lang="en-GB" dirty="0"/>
              <a:t> </a:t>
            </a:r>
            <a:r>
              <a:rPr lang="en-GB" dirty="0" err="1"/>
              <a:t>enim</a:t>
            </a:r>
            <a:r>
              <a:rPr lang="en-GB" dirty="0"/>
              <a:t> ad minima </a:t>
            </a:r>
            <a:r>
              <a:rPr lang="en-GB" dirty="0" err="1"/>
              <a:t>veniam</a:t>
            </a:r>
            <a:r>
              <a:rPr lang="en-GB" dirty="0"/>
              <a:t>, </a:t>
            </a:r>
            <a:r>
              <a:rPr lang="en-GB" dirty="0" err="1"/>
              <a:t>quis</a:t>
            </a:r>
            <a:r>
              <a:rPr lang="en-GB" dirty="0"/>
              <a:t> nostrum </a:t>
            </a:r>
            <a:r>
              <a:rPr lang="en-GB" dirty="0" err="1"/>
              <a:t>exercitationem</a:t>
            </a:r>
            <a:r>
              <a:rPr lang="en-GB" dirty="0"/>
              <a:t> </a:t>
            </a:r>
            <a:r>
              <a:rPr lang="en-GB" dirty="0" err="1"/>
              <a:t>ullam</a:t>
            </a:r>
            <a:r>
              <a:rPr lang="en-GB" dirty="0"/>
              <a:t> corporis </a:t>
            </a:r>
            <a:r>
              <a:rPr lang="en-GB" dirty="0" err="1"/>
              <a:t>suscipit</a:t>
            </a:r>
            <a:r>
              <a:rPr lang="en-GB" dirty="0"/>
              <a:t> </a:t>
            </a:r>
            <a:r>
              <a:rPr lang="en-GB" dirty="0" err="1"/>
              <a:t>laboriosam</a:t>
            </a:r>
            <a:r>
              <a:rPr lang="en-GB" dirty="0"/>
              <a:t>, </a:t>
            </a:r>
            <a:r>
              <a:rPr lang="en-GB" dirty="0" err="1"/>
              <a:t>nsi</a:t>
            </a:r>
            <a:r>
              <a:rPr lang="en-GB" dirty="0"/>
              <a:t> </a:t>
            </a:r>
            <a:r>
              <a:rPr lang="en-GB" dirty="0" err="1"/>
              <a:t>ut</a:t>
            </a:r>
            <a:r>
              <a:rPr lang="en-GB" dirty="0"/>
              <a:t> </a:t>
            </a:r>
            <a:r>
              <a:rPr lang="en-GB" dirty="0" err="1"/>
              <a:t>aliquid</a:t>
            </a:r>
            <a:r>
              <a:rPr lang="en-GB" dirty="0"/>
              <a:t> ex </a:t>
            </a:r>
            <a:r>
              <a:rPr lang="en-GB" dirty="0" err="1"/>
              <a:t>ea</a:t>
            </a:r>
            <a:r>
              <a:rPr lang="en-GB" dirty="0"/>
              <a:t> </a:t>
            </a:r>
            <a:r>
              <a:rPr lang="en-GB" dirty="0" err="1"/>
              <a:t>commodi</a:t>
            </a:r>
            <a:r>
              <a:rPr lang="en-GB" dirty="0"/>
              <a:t> </a:t>
            </a:r>
            <a:r>
              <a:rPr lang="en-GB" dirty="0" err="1"/>
              <a:t>consequatur</a:t>
            </a:r>
            <a:r>
              <a:rPr lang="en-GB" dirty="0"/>
              <a:t> </a:t>
            </a:r>
            <a:r>
              <a:rPr lang="en-GB" dirty="0" err="1"/>
              <a:t>auteml</a:t>
            </a:r>
            <a:r>
              <a:rPr lang="en-GB" dirty="0"/>
              <a:t> </a:t>
            </a:r>
            <a:r>
              <a:rPr lang="en-GB" dirty="0" err="1"/>
              <a:t>eum</a:t>
            </a:r>
            <a:r>
              <a:rPr lang="en-GB" dirty="0"/>
              <a:t> </a:t>
            </a:r>
            <a:r>
              <a:rPr lang="en-GB" dirty="0" err="1"/>
              <a:t>iure</a:t>
            </a:r>
            <a:r>
              <a:rPr lang="en-GB" dirty="0"/>
              <a:t>.</a:t>
            </a:r>
          </a:p>
        </p:txBody>
      </p:sp>
      <p:sp>
        <p:nvSpPr>
          <p:cNvPr id="3" name="Footer Placeholder 2">
            <a:extLst>
              <a:ext uri="{FF2B5EF4-FFF2-40B4-BE49-F238E27FC236}">
                <a16:creationId xmlns:a16="http://schemas.microsoft.com/office/drawing/2014/main" id="{0B024D79-E118-4261-B0FE-78FF659D4564}"/>
              </a:ext>
            </a:extLst>
          </p:cNvPr>
          <p:cNvSpPr>
            <a:spLocks noGrp="1"/>
          </p:cNvSpPr>
          <p:nvPr>
            <p:ph type="ftr" sz="quarter" idx="18"/>
          </p:nvPr>
        </p:nvSpPr>
        <p:spPr/>
        <p:txBody>
          <a:bodyPr/>
          <a:lstStyle/>
          <a:p>
            <a:endParaRPr lang="en-GB" dirty="0"/>
          </a:p>
        </p:txBody>
      </p:sp>
      <p:sp>
        <p:nvSpPr>
          <p:cNvPr id="7" name="Slide Number Placeholder 6">
            <a:extLst>
              <a:ext uri="{FF2B5EF4-FFF2-40B4-BE49-F238E27FC236}">
                <a16:creationId xmlns:a16="http://schemas.microsoft.com/office/drawing/2014/main" id="{830946E7-114D-43EE-ABEB-A30D465A3421}"/>
              </a:ext>
            </a:extLst>
          </p:cNvPr>
          <p:cNvSpPr>
            <a:spLocks noGrp="1"/>
          </p:cNvSpPr>
          <p:nvPr>
            <p:ph type="sldNum" sz="quarter" idx="19"/>
          </p:nvPr>
        </p:nvSpPr>
        <p:spPr/>
        <p:txBody>
          <a:bodyPr/>
          <a:lstStyle/>
          <a:p>
            <a:fld id="{1BE232AB-0B06-425F-9ADD-32A9A3D01189}" type="slidenum">
              <a:rPr lang="en-GB" smtClean="0"/>
              <a:pPr/>
              <a:t>‹#›</a:t>
            </a:fld>
            <a:endParaRPr lang="en-GB" dirty="0"/>
          </a:p>
        </p:txBody>
      </p:sp>
    </p:spTree>
    <p:extLst>
      <p:ext uri="{BB962C8B-B14F-4D97-AF65-F5344CB8AC3E}">
        <p14:creationId xmlns:p14="http://schemas.microsoft.com/office/powerpoint/2010/main" val="12311949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4" name="Text Placeholder 12">
            <a:extLst>
              <a:ext uri="{FF2B5EF4-FFF2-40B4-BE49-F238E27FC236}">
                <a16:creationId xmlns:a16="http://schemas.microsoft.com/office/drawing/2014/main" id="{6A5B0387-226C-46FC-9EB2-EE61FC8E4006}"/>
              </a:ext>
            </a:extLst>
          </p:cNvPr>
          <p:cNvSpPr>
            <a:spLocks noGrp="1"/>
          </p:cNvSpPr>
          <p:nvPr>
            <p:ph type="body" sz="quarter" idx="11" hasCustomPrompt="1"/>
          </p:nvPr>
        </p:nvSpPr>
        <p:spPr>
          <a:xfrm>
            <a:off x="658812" y="587958"/>
            <a:ext cx="9037637" cy="531742"/>
          </a:xfrm>
          <a:prstGeom prst="rect">
            <a:avLst/>
          </a:prstGeom>
        </p:spPr>
        <p:txBody>
          <a:bodyPr>
            <a:noAutofit/>
          </a:bodyPr>
          <a:lstStyle>
            <a:lvl1pPr marL="0" indent="0">
              <a:lnSpc>
                <a:spcPct val="100000"/>
              </a:lnSpc>
              <a:spcBef>
                <a:spcPts val="0"/>
              </a:spcBef>
              <a:buFontTx/>
              <a:buNone/>
              <a:defRPr sz="4000">
                <a:solidFill>
                  <a:schemeClr val="tx1">
                    <a:lumMod val="90000"/>
                    <a:lumOff val="10000"/>
                  </a:schemeClr>
                </a:solidFill>
                <a:latin typeface="Times New Roman" panose="02020603050405020304" pitchFamily="18" charset="0"/>
                <a:cs typeface="Times New Roman" panose="02020603050405020304" pitchFamily="18" charset="0"/>
              </a:defRPr>
            </a:lvl1pPr>
          </a:lstStyle>
          <a:p>
            <a:pPr lvl="0"/>
            <a:r>
              <a:rPr lang="en-GB" dirty="0"/>
              <a:t>Main heading </a:t>
            </a:r>
          </a:p>
        </p:txBody>
      </p:sp>
      <p:sp>
        <p:nvSpPr>
          <p:cNvPr id="3" name="Media Placeholder 2">
            <a:extLst>
              <a:ext uri="{FF2B5EF4-FFF2-40B4-BE49-F238E27FC236}">
                <a16:creationId xmlns:a16="http://schemas.microsoft.com/office/drawing/2014/main" id="{511C8CDD-36AD-4D9A-9ECB-DB3F236688F5}"/>
              </a:ext>
            </a:extLst>
          </p:cNvPr>
          <p:cNvSpPr>
            <a:spLocks noGrp="1"/>
          </p:cNvSpPr>
          <p:nvPr>
            <p:ph type="media" sz="quarter" idx="12" hasCustomPrompt="1"/>
          </p:nvPr>
        </p:nvSpPr>
        <p:spPr>
          <a:xfrm>
            <a:off x="0" y="0"/>
            <a:ext cx="12192000" cy="6858000"/>
          </a:xfrm>
          <a:prstGeom prst="rect">
            <a:avLst/>
          </a:prstGeom>
          <a:solidFill>
            <a:schemeClr val="bg1">
              <a:lumMod val="95000"/>
            </a:schemeClr>
          </a:solidFill>
        </p:spPr>
        <p:txBody>
          <a:bodyPr tIns="504000" anchor="ctr">
            <a:normAutofit/>
          </a:bodyPr>
          <a:lstStyle>
            <a:lvl1pPr marL="0" indent="0" algn="ctr">
              <a:buFontTx/>
              <a:buNone/>
              <a:defRPr sz="1800"/>
            </a:lvl1pPr>
          </a:lstStyle>
          <a:p>
            <a:r>
              <a:rPr lang="en-GB" dirty="0"/>
              <a:t>Click on the icon to add media</a:t>
            </a:r>
          </a:p>
        </p:txBody>
      </p:sp>
      <p:sp>
        <p:nvSpPr>
          <p:cNvPr id="2" name="Footer Placeholder 1">
            <a:extLst>
              <a:ext uri="{FF2B5EF4-FFF2-40B4-BE49-F238E27FC236}">
                <a16:creationId xmlns:a16="http://schemas.microsoft.com/office/drawing/2014/main" id="{4F780FC4-2FA4-41CD-8E51-33935D575ECD}"/>
              </a:ext>
            </a:extLst>
          </p:cNvPr>
          <p:cNvSpPr>
            <a:spLocks noGrp="1"/>
          </p:cNvSpPr>
          <p:nvPr>
            <p:ph type="ftr" sz="quarter" idx="13"/>
          </p:nvPr>
        </p:nvSpPr>
        <p:spPr/>
        <p:txBody>
          <a:bodyPr/>
          <a:lstStyle/>
          <a:p>
            <a:endParaRPr lang="en-GB" dirty="0"/>
          </a:p>
        </p:txBody>
      </p:sp>
      <p:sp>
        <p:nvSpPr>
          <p:cNvPr id="5" name="Slide Number Placeholder 4">
            <a:extLst>
              <a:ext uri="{FF2B5EF4-FFF2-40B4-BE49-F238E27FC236}">
                <a16:creationId xmlns:a16="http://schemas.microsoft.com/office/drawing/2014/main" id="{3FF17C92-48FF-40D7-A1DB-806E7779A90E}"/>
              </a:ext>
            </a:extLst>
          </p:cNvPr>
          <p:cNvSpPr>
            <a:spLocks noGrp="1"/>
          </p:cNvSpPr>
          <p:nvPr>
            <p:ph type="sldNum" sz="quarter" idx="14"/>
          </p:nvPr>
        </p:nvSpPr>
        <p:spPr/>
        <p:txBody>
          <a:bodyPr/>
          <a:lstStyle/>
          <a:p>
            <a:fld id="{1BE232AB-0B06-425F-9ADD-32A9A3D01189}" type="slidenum">
              <a:rPr lang="en-GB" smtClean="0"/>
              <a:pPr/>
              <a:t>‹#›</a:t>
            </a:fld>
            <a:endParaRPr lang="en-GB" dirty="0"/>
          </a:p>
        </p:txBody>
      </p:sp>
    </p:spTree>
    <p:extLst>
      <p:ext uri="{BB962C8B-B14F-4D97-AF65-F5344CB8AC3E}">
        <p14:creationId xmlns:p14="http://schemas.microsoft.com/office/powerpoint/2010/main" val="14895504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 image">
    <p:spTree>
      <p:nvGrpSpPr>
        <p:cNvPr id="1" name=""/>
        <p:cNvGrpSpPr/>
        <p:nvPr/>
      </p:nvGrpSpPr>
      <p:grpSpPr>
        <a:xfrm>
          <a:off x="0" y="0"/>
          <a:ext cx="0" cy="0"/>
          <a:chOff x="0" y="0"/>
          <a:chExt cx="0" cy="0"/>
        </a:xfrm>
      </p:grpSpPr>
      <p:sp>
        <p:nvSpPr>
          <p:cNvPr id="4" name="Text Placeholder 12">
            <a:extLst>
              <a:ext uri="{FF2B5EF4-FFF2-40B4-BE49-F238E27FC236}">
                <a16:creationId xmlns:a16="http://schemas.microsoft.com/office/drawing/2014/main" id="{6A5B0387-226C-46FC-9EB2-EE61FC8E4006}"/>
              </a:ext>
            </a:extLst>
          </p:cNvPr>
          <p:cNvSpPr>
            <a:spLocks noGrp="1"/>
          </p:cNvSpPr>
          <p:nvPr>
            <p:ph type="body" sz="quarter" idx="11" hasCustomPrompt="1"/>
          </p:nvPr>
        </p:nvSpPr>
        <p:spPr>
          <a:xfrm>
            <a:off x="658812" y="587958"/>
            <a:ext cx="9037637" cy="531742"/>
          </a:xfrm>
          <a:prstGeom prst="rect">
            <a:avLst/>
          </a:prstGeom>
        </p:spPr>
        <p:txBody>
          <a:bodyPr>
            <a:noAutofit/>
          </a:bodyPr>
          <a:lstStyle>
            <a:lvl1pPr marL="0" indent="0">
              <a:lnSpc>
                <a:spcPct val="100000"/>
              </a:lnSpc>
              <a:spcBef>
                <a:spcPts val="0"/>
              </a:spcBef>
              <a:buFontTx/>
              <a:buNone/>
              <a:defRPr sz="4000">
                <a:solidFill>
                  <a:schemeClr val="tx1">
                    <a:lumMod val="90000"/>
                    <a:lumOff val="10000"/>
                  </a:schemeClr>
                </a:solidFill>
                <a:latin typeface="Times New Roman" panose="02020603050405020304" pitchFamily="18" charset="0"/>
                <a:cs typeface="Times New Roman" panose="02020603050405020304" pitchFamily="18" charset="0"/>
              </a:defRPr>
            </a:lvl1pPr>
          </a:lstStyle>
          <a:p>
            <a:pPr lvl="0"/>
            <a:r>
              <a:rPr lang="en-GB" dirty="0"/>
              <a:t>Main heading </a:t>
            </a:r>
          </a:p>
        </p:txBody>
      </p:sp>
      <p:sp>
        <p:nvSpPr>
          <p:cNvPr id="5" name="Picture Placeholder 4">
            <a:extLst>
              <a:ext uri="{FF2B5EF4-FFF2-40B4-BE49-F238E27FC236}">
                <a16:creationId xmlns:a16="http://schemas.microsoft.com/office/drawing/2014/main" id="{37F14EF7-3C01-41FF-99B8-A80CF85BC22F}"/>
              </a:ext>
            </a:extLst>
          </p:cNvPr>
          <p:cNvSpPr>
            <a:spLocks noGrp="1"/>
          </p:cNvSpPr>
          <p:nvPr>
            <p:ph type="pic" sz="quarter" idx="12" hasCustomPrompt="1"/>
          </p:nvPr>
        </p:nvSpPr>
        <p:spPr>
          <a:xfrm>
            <a:off x="0" y="0"/>
            <a:ext cx="12192000" cy="6858000"/>
          </a:xfrm>
          <a:prstGeom prst="rect">
            <a:avLst/>
          </a:prstGeom>
          <a:solidFill>
            <a:schemeClr val="bg1">
              <a:lumMod val="95000"/>
            </a:schemeClr>
          </a:solidFill>
        </p:spPr>
        <p:txBody>
          <a:bodyPr tIns="504000" anchor="ctr">
            <a:normAutofit/>
          </a:bodyPr>
          <a:lstStyle>
            <a:lvl1pPr marL="0" marR="0" indent="0" algn="ctr" defTabSz="914400" rtl="0" eaLnBrk="1" fontAlgn="auto" latinLnBrk="0" hangingPunct="1">
              <a:lnSpc>
                <a:spcPct val="80000"/>
              </a:lnSpc>
              <a:spcBef>
                <a:spcPts val="0"/>
              </a:spcBef>
              <a:spcAft>
                <a:spcPts val="0"/>
              </a:spcAft>
              <a:buClrTx/>
              <a:buSzTx/>
              <a:buFontTx/>
              <a:buNone/>
              <a:tabLst/>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7" name="Text Placeholder 2">
            <a:extLst>
              <a:ext uri="{FF2B5EF4-FFF2-40B4-BE49-F238E27FC236}">
                <a16:creationId xmlns:a16="http://schemas.microsoft.com/office/drawing/2014/main" id="{41264D5E-B5F3-41C4-AC1D-AC0CEA36F747}"/>
              </a:ext>
            </a:extLst>
          </p:cNvPr>
          <p:cNvSpPr>
            <a:spLocks noGrp="1"/>
          </p:cNvSpPr>
          <p:nvPr>
            <p:ph type="body" sz="quarter" idx="24" hasCustomPrompt="1"/>
          </p:nvPr>
        </p:nvSpPr>
        <p:spPr>
          <a:xfrm rot="16200000">
            <a:off x="11585300" y="6245144"/>
            <a:ext cx="811789" cy="413923"/>
          </a:xfrm>
          <a:prstGeom prst="rect">
            <a:avLst/>
          </a:prstGeom>
        </p:spPr>
        <p:txBody>
          <a:bodyPr wrap="none" lIns="144000" tIns="144000" rIns="144000" bIns="144000">
            <a:spAutoFit/>
          </a:bodyPr>
          <a:lstStyle>
            <a:lvl1pPr marL="0" indent="0">
              <a:buNone/>
              <a:defRPr sz="800"/>
            </a:lvl1pPr>
          </a:lstStyle>
          <a:p>
            <a:r>
              <a:rPr lang="en-GB" dirty="0"/>
              <a:t>© Copyright</a:t>
            </a:r>
          </a:p>
        </p:txBody>
      </p:sp>
      <p:sp>
        <p:nvSpPr>
          <p:cNvPr id="2" name="Footer Placeholder 1">
            <a:extLst>
              <a:ext uri="{FF2B5EF4-FFF2-40B4-BE49-F238E27FC236}">
                <a16:creationId xmlns:a16="http://schemas.microsoft.com/office/drawing/2014/main" id="{B8CBD6AC-E677-4A0A-89C6-9B9556EA4299}"/>
              </a:ext>
            </a:extLst>
          </p:cNvPr>
          <p:cNvSpPr>
            <a:spLocks noGrp="1"/>
          </p:cNvSpPr>
          <p:nvPr>
            <p:ph type="ftr" sz="quarter" idx="25"/>
          </p:nvPr>
        </p:nvSpPr>
        <p:spPr/>
        <p:txBody>
          <a:bodyPr/>
          <a:lstStyle/>
          <a:p>
            <a:endParaRPr lang="en-GB" dirty="0"/>
          </a:p>
        </p:txBody>
      </p:sp>
      <p:sp>
        <p:nvSpPr>
          <p:cNvPr id="3" name="Slide Number Placeholder 2">
            <a:extLst>
              <a:ext uri="{FF2B5EF4-FFF2-40B4-BE49-F238E27FC236}">
                <a16:creationId xmlns:a16="http://schemas.microsoft.com/office/drawing/2014/main" id="{7B373CDC-E785-4797-8E61-FE03967E7230}"/>
              </a:ext>
            </a:extLst>
          </p:cNvPr>
          <p:cNvSpPr>
            <a:spLocks noGrp="1"/>
          </p:cNvSpPr>
          <p:nvPr>
            <p:ph type="sldNum" sz="quarter" idx="26"/>
          </p:nvPr>
        </p:nvSpPr>
        <p:spPr/>
        <p:txBody>
          <a:bodyPr/>
          <a:lstStyle/>
          <a:p>
            <a:fld id="{1BE232AB-0B06-425F-9ADD-32A9A3D01189}" type="slidenum">
              <a:rPr lang="en-GB" smtClean="0"/>
              <a:pPr/>
              <a:t>‹#›</a:t>
            </a:fld>
            <a:endParaRPr lang="en-GB" dirty="0"/>
          </a:p>
        </p:txBody>
      </p:sp>
    </p:spTree>
    <p:extLst>
      <p:ext uri="{BB962C8B-B14F-4D97-AF65-F5344CB8AC3E}">
        <p14:creationId xmlns:p14="http://schemas.microsoft.com/office/powerpoint/2010/main" val="38352391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 images">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A7679B5-CA7A-4028-B7EA-48119129ECAC}"/>
              </a:ext>
            </a:extLst>
          </p:cNvPr>
          <p:cNvSpPr>
            <a:spLocks noGrp="1"/>
          </p:cNvSpPr>
          <p:nvPr>
            <p:ph type="pic" sz="quarter" idx="10" hasCustomPrompt="1"/>
          </p:nvPr>
        </p:nvSpPr>
        <p:spPr>
          <a:xfrm>
            <a:off x="-1" y="0"/>
            <a:ext cx="5978525" cy="6858000"/>
          </a:xfrm>
          <a:prstGeom prst="rect">
            <a:avLst/>
          </a:prstGeom>
          <a:solidFill>
            <a:schemeClr val="bg1">
              <a:lumMod val="95000"/>
            </a:schemeClr>
          </a:solidFill>
        </p:spPr>
        <p:txBody>
          <a:bodyPr tIns="504000" anchor="ctr">
            <a:normAutofit/>
          </a:bodyPr>
          <a:lstStyle>
            <a:lvl1pPr marL="0" marR="0" indent="0" algn="ctr" defTabSz="914400" rtl="0" eaLnBrk="1" fontAlgn="auto" latinLnBrk="0" hangingPunct="1">
              <a:lnSpc>
                <a:spcPct val="80000"/>
              </a:lnSpc>
              <a:spcBef>
                <a:spcPts val="0"/>
              </a:spcBef>
              <a:spcAft>
                <a:spcPts val="0"/>
              </a:spcAft>
              <a:buClrTx/>
              <a:buSzTx/>
              <a:buFontTx/>
              <a:buNone/>
              <a:tabLst/>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5" name="Picture Placeholder 3">
            <a:extLst>
              <a:ext uri="{FF2B5EF4-FFF2-40B4-BE49-F238E27FC236}">
                <a16:creationId xmlns:a16="http://schemas.microsoft.com/office/drawing/2014/main" id="{1C262F76-6DCD-4E66-8B34-63019F8A517D}"/>
              </a:ext>
            </a:extLst>
          </p:cNvPr>
          <p:cNvSpPr>
            <a:spLocks noGrp="1"/>
          </p:cNvSpPr>
          <p:nvPr>
            <p:ph type="pic" sz="quarter" idx="11" hasCustomPrompt="1"/>
          </p:nvPr>
        </p:nvSpPr>
        <p:spPr>
          <a:xfrm>
            <a:off x="6213477" y="0"/>
            <a:ext cx="5971326" cy="6858000"/>
          </a:xfrm>
          <a:prstGeom prst="rect">
            <a:avLst/>
          </a:prstGeom>
          <a:solidFill>
            <a:schemeClr val="bg1">
              <a:lumMod val="95000"/>
            </a:schemeClr>
          </a:solidFill>
        </p:spPr>
        <p:txBody>
          <a:bodyPr tIns="504000" anchor="ctr">
            <a:normAutofit/>
          </a:bodyPr>
          <a:lstStyle>
            <a:lvl1pPr marL="0" marR="0" indent="0" algn="ctr" defTabSz="914400" rtl="0" eaLnBrk="1" fontAlgn="auto" latinLnBrk="0" hangingPunct="1">
              <a:lnSpc>
                <a:spcPct val="80000"/>
              </a:lnSpc>
              <a:spcBef>
                <a:spcPts val="0"/>
              </a:spcBef>
              <a:spcAft>
                <a:spcPts val="0"/>
              </a:spcAft>
              <a:buClrTx/>
              <a:buSzTx/>
              <a:buFontTx/>
              <a:buNone/>
              <a:tabLst/>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2" name="Footer Placeholder 1">
            <a:extLst>
              <a:ext uri="{FF2B5EF4-FFF2-40B4-BE49-F238E27FC236}">
                <a16:creationId xmlns:a16="http://schemas.microsoft.com/office/drawing/2014/main" id="{754EF402-C451-403B-AB49-B445BD4E1830}"/>
              </a:ext>
            </a:extLst>
          </p:cNvPr>
          <p:cNvSpPr>
            <a:spLocks noGrp="1"/>
          </p:cNvSpPr>
          <p:nvPr>
            <p:ph type="ftr" sz="quarter" idx="26"/>
          </p:nvPr>
        </p:nvSpPr>
        <p:spPr/>
        <p:txBody>
          <a:bodyPr/>
          <a:lstStyle/>
          <a:p>
            <a:endParaRPr lang="en-GB" dirty="0"/>
          </a:p>
        </p:txBody>
      </p:sp>
      <p:sp>
        <p:nvSpPr>
          <p:cNvPr id="3" name="Slide Number Placeholder 2">
            <a:extLst>
              <a:ext uri="{FF2B5EF4-FFF2-40B4-BE49-F238E27FC236}">
                <a16:creationId xmlns:a16="http://schemas.microsoft.com/office/drawing/2014/main" id="{B25F47FB-DD28-4903-92F9-019BE6B8B5AC}"/>
              </a:ext>
            </a:extLst>
          </p:cNvPr>
          <p:cNvSpPr>
            <a:spLocks noGrp="1"/>
          </p:cNvSpPr>
          <p:nvPr>
            <p:ph type="sldNum" sz="quarter" idx="27"/>
          </p:nvPr>
        </p:nvSpPr>
        <p:spPr/>
        <p:txBody>
          <a:bodyPr/>
          <a:lstStyle/>
          <a:p>
            <a:fld id="{1BE232AB-0B06-425F-9ADD-32A9A3D01189}" type="slidenum">
              <a:rPr lang="en-GB" smtClean="0"/>
              <a:pPr/>
              <a:t>‹#›</a:t>
            </a:fld>
            <a:endParaRPr lang="en-GB" dirty="0"/>
          </a:p>
        </p:txBody>
      </p:sp>
      <p:sp>
        <p:nvSpPr>
          <p:cNvPr id="8" name="Copyright">
            <a:extLst>
              <a:ext uri="{FF2B5EF4-FFF2-40B4-BE49-F238E27FC236}">
                <a16:creationId xmlns:a16="http://schemas.microsoft.com/office/drawing/2014/main" id="{36D4DA48-61E1-4E18-8037-8A7AC9F90C6F}"/>
              </a:ext>
            </a:extLst>
          </p:cNvPr>
          <p:cNvSpPr>
            <a:spLocks noGrp="1"/>
          </p:cNvSpPr>
          <p:nvPr>
            <p:ph type="body" sz="quarter" idx="29" hasCustomPrompt="1"/>
          </p:nvPr>
        </p:nvSpPr>
        <p:spPr>
          <a:xfrm rot="16200000">
            <a:off x="9806710" y="4441111"/>
            <a:ext cx="4356125"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
        <p:nvSpPr>
          <p:cNvPr id="11" name="Copyright">
            <a:extLst>
              <a:ext uri="{FF2B5EF4-FFF2-40B4-BE49-F238E27FC236}">
                <a16:creationId xmlns:a16="http://schemas.microsoft.com/office/drawing/2014/main" id="{A3ACC3AE-95D0-44AA-808F-F9FD3C99ABCA}"/>
              </a:ext>
            </a:extLst>
          </p:cNvPr>
          <p:cNvSpPr>
            <a:spLocks noGrp="1"/>
          </p:cNvSpPr>
          <p:nvPr>
            <p:ph type="body" sz="quarter" idx="30" hasCustomPrompt="1"/>
          </p:nvPr>
        </p:nvSpPr>
        <p:spPr>
          <a:xfrm rot="16200000">
            <a:off x="3622149" y="4441111"/>
            <a:ext cx="4356125"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Tree>
    <p:extLst>
      <p:ext uri="{BB962C8B-B14F-4D97-AF65-F5344CB8AC3E}">
        <p14:creationId xmlns:p14="http://schemas.microsoft.com/office/powerpoint/2010/main" val="27109634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 images">
    <p:spTree>
      <p:nvGrpSpPr>
        <p:cNvPr id="1" name=""/>
        <p:cNvGrpSpPr/>
        <p:nvPr/>
      </p:nvGrpSpPr>
      <p:grpSpPr>
        <a:xfrm>
          <a:off x="0" y="0"/>
          <a:ext cx="0" cy="0"/>
          <a:chOff x="0" y="0"/>
          <a:chExt cx="0" cy="0"/>
        </a:xfrm>
      </p:grpSpPr>
      <p:sp>
        <p:nvSpPr>
          <p:cNvPr id="10" name="Picture Placeholder 3">
            <a:extLst>
              <a:ext uri="{FF2B5EF4-FFF2-40B4-BE49-F238E27FC236}">
                <a16:creationId xmlns:a16="http://schemas.microsoft.com/office/drawing/2014/main" id="{FBE2879C-B203-4598-945D-0C57B7C72CE9}"/>
              </a:ext>
            </a:extLst>
          </p:cNvPr>
          <p:cNvSpPr>
            <a:spLocks noGrp="1"/>
          </p:cNvSpPr>
          <p:nvPr>
            <p:ph type="pic" sz="quarter" idx="24" hasCustomPrompt="1"/>
          </p:nvPr>
        </p:nvSpPr>
        <p:spPr>
          <a:xfrm>
            <a:off x="6210300" y="3517900"/>
            <a:ext cx="5975502" cy="3340100"/>
          </a:xfrm>
          <a:prstGeom prst="rect">
            <a:avLst/>
          </a:prstGeom>
          <a:solidFill>
            <a:schemeClr val="bg1">
              <a:lumMod val="95000"/>
            </a:schemeClr>
          </a:solidFill>
        </p:spPr>
        <p:txBody>
          <a:bodyPr tIns="504000" anchor="ctr">
            <a:normAutofit/>
          </a:bodyPr>
          <a:lstStyle>
            <a:lvl1pPr marL="0" marR="0" indent="0" algn="ctr" defTabSz="914400" rtl="0" eaLnBrk="1" fontAlgn="auto" latinLnBrk="0" hangingPunct="1">
              <a:lnSpc>
                <a:spcPct val="80000"/>
              </a:lnSpc>
              <a:spcBef>
                <a:spcPts val="0"/>
              </a:spcBef>
              <a:spcAft>
                <a:spcPts val="0"/>
              </a:spcAft>
              <a:buClrTx/>
              <a:buSzTx/>
              <a:buFontTx/>
              <a:buNone/>
              <a:tabLst/>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4" name="Picture Placeholder 3">
            <a:extLst>
              <a:ext uri="{FF2B5EF4-FFF2-40B4-BE49-F238E27FC236}">
                <a16:creationId xmlns:a16="http://schemas.microsoft.com/office/drawing/2014/main" id="{8A7679B5-CA7A-4028-B7EA-48119129ECAC}"/>
              </a:ext>
            </a:extLst>
          </p:cNvPr>
          <p:cNvSpPr>
            <a:spLocks noGrp="1"/>
          </p:cNvSpPr>
          <p:nvPr>
            <p:ph type="pic" sz="quarter" idx="10" hasCustomPrompt="1"/>
          </p:nvPr>
        </p:nvSpPr>
        <p:spPr>
          <a:xfrm>
            <a:off x="-1" y="0"/>
            <a:ext cx="5981700" cy="3340100"/>
          </a:xfrm>
          <a:prstGeom prst="rect">
            <a:avLst/>
          </a:prstGeom>
          <a:solidFill>
            <a:schemeClr val="bg1">
              <a:lumMod val="95000"/>
            </a:schemeClr>
          </a:solidFill>
        </p:spPr>
        <p:txBody>
          <a:bodyPr tIns="504000" anchor="ctr">
            <a:normAutofit/>
          </a:bodyPr>
          <a:lstStyle>
            <a:lvl1pPr marL="0" marR="0" indent="0" algn="ctr" defTabSz="914400" rtl="0" eaLnBrk="1" fontAlgn="auto" latinLnBrk="0" hangingPunct="1">
              <a:lnSpc>
                <a:spcPct val="80000"/>
              </a:lnSpc>
              <a:spcBef>
                <a:spcPts val="0"/>
              </a:spcBef>
              <a:spcAft>
                <a:spcPts val="0"/>
              </a:spcAft>
              <a:buClrTx/>
              <a:buSzTx/>
              <a:buFontTx/>
              <a:buNone/>
              <a:tabLst/>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8" name="Picture Placeholder 3">
            <a:extLst>
              <a:ext uri="{FF2B5EF4-FFF2-40B4-BE49-F238E27FC236}">
                <a16:creationId xmlns:a16="http://schemas.microsoft.com/office/drawing/2014/main" id="{10BD3FBB-A5B1-47F3-81B5-3FEE291E14B9}"/>
              </a:ext>
            </a:extLst>
          </p:cNvPr>
          <p:cNvSpPr>
            <a:spLocks noGrp="1"/>
          </p:cNvSpPr>
          <p:nvPr>
            <p:ph type="pic" sz="quarter" idx="22" hasCustomPrompt="1"/>
          </p:nvPr>
        </p:nvSpPr>
        <p:spPr>
          <a:xfrm>
            <a:off x="-1" y="3517900"/>
            <a:ext cx="5981700" cy="3340100"/>
          </a:xfrm>
          <a:prstGeom prst="rect">
            <a:avLst/>
          </a:prstGeom>
          <a:solidFill>
            <a:schemeClr val="bg1">
              <a:lumMod val="95000"/>
            </a:schemeClr>
          </a:solidFill>
        </p:spPr>
        <p:txBody>
          <a:bodyPr tIns="504000" anchor="ctr">
            <a:normAutofit/>
          </a:bodyPr>
          <a:lstStyle>
            <a:lvl1pPr marL="0" marR="0" indent="0" algn="ctr" defTabSz="914400" rtl="0" eaLnBrk="1" fontAlgn="auto" latinLnBrk="0" hangingPunct="1">
              <a:lnSpc>
                <a:spcPct val="80000"/>
              </a:lnSpc>
              <a:spcBef>
                <a:spcPts val="0"/>
              </a:spcBef>
              <a:spcAft>
                <a:spcPts val="0"/>
              </a:spcAft>
              <a:buClrTx/>
              <a:buSzTx/>
              <a:buFontTx/>
              <a:buNone/>
              <a:tabLst/>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9" name="Picture Placeholder 3">
            <a:extLst>
              <a:ext uri="{FF2B5EF4-FFF2-40B4-BE49-F238E27FC236}">
                <a16:creationId xmlns:a16="http://schemas.microsoft.com/office/drawing/2014/main" id="{9EA6B574-C0B0-467A-B86A-34F42619761E}"/>
              </a:ext>
            </a:extLst>
          </p:cNvPr>
          <p:cNvSpPr>
            <a:spLocks noGrp="1"/>
          </p:cNvSpPr>
          <p:nvPr>
            <p:ph type="pic" sz="quarter" idx="23" hasCustomPrompt="1"/>
          </p:nvPr>
        </p:nvSpPr>
        <p:spPr>
          <a:xfrm>
            <a:off x="6210300" y="0"/>
            <a:ext cx="5975502" cy="3341688"/>
          </a:xfrm>
          <a:prstGeom prst="rect">
            <a:avLst/>
          </a:prstGeom>
          <a:solidFill>
            <a:schemeClr val="bg1">
              <a:lumMod val="95000"/>
            </a:schemeClr>
          </a:solidFill>
        </p:spPr>
        <p:txBody>
          <a:bodyPr tIns="504000" anchor="ctr">
            <a:normAutofit/>
          </a:bodyPr>
          <a:lstStyle>
            <a:lvl1pPr marL="0" marR="0" indent="0" algn="ctr" defTabSz="914400" rtl="0" eaLnBrk="1" fontAlgn="auto" latinLnBrk="0" hangingPunct="1">
              <a:lnSpc>
                <a:spcPct val="80000"/>
              </a:lnSpc>
              <a:spcBef>
                <a:spcPts val="0"/>
              </a:spcBef>
              <a:spcAft>
                <a:spcPts val="0"/>
              </a:spcAft>
              <a:buClrTx/>
              <a:buSzTx/>
              <a:buFontTx/>
              <a:buNone/>
              <a:tabLst/>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2" name="Footer Placeholder 1">
            <a:extLst>
              <a:ext uri="{FF2B5EF4-FFF2-40B4-BE49-F238E27FC236}">
                <a16:creationId xmlns:a16="http://schemas.microsoft.com/office/drawing/2014/main" id="{0C9FC094-50DD-4B8B-835E-B56D2CA53D73}"/>
              </a:ext>
            </a:extLst>
          </p:cNvPr>
          <p:cNvSpPr>
            <a:spLocks noGrp="1"/>
          </p:cNvSpPr>
          <p:nvPr>
            <p:ph type="ftr" sz="quarter" idx="29"/>
          </p:nvPr>
        </p:nvSpPr>
        <p:spPr/>
        <p:txBody>
          <a:bodyPr/>
          <a:lstStyle/>
          <a:p>
            <a:endParaRPr lang="en-GB" dirty="0"/>
          </a:p>
        </p:txBody>
      </p:sp>
      <p:sp>
        <p:nvSpPr>
          <p:cNvPr id="3" name="Slide Number Placeholder 2">
            <a:extLst>
              <a:ext uri="{FF2B5EF4-FFF2-40B4-BE49-F238E27FC236}">
                <a16:creationId xmlns:a16="http://schemas.microsoft.com/office/drawing/2014/main" id="{130E1EEE-1030-455F-B1D2-6784A5351A2D}"/>
              </a:ext>
            </a:extLst>
          </p:cNvPr>
          <p:cNvSpPr>
            <a:spLocks noGrp="1"/>
          </p:cNvSpPr>
          <p:nvPr>
            <p:ph type="sldNum" sz="quarter" idx="30"/>
          </p:nvPr>
        </p:nvSpPr>
        <p:spPr/>
        <p:txBody>
          <a:bodyPr/>
          <a:lstStyle/>
          <a:p>
            <a:fld id="{1BE232AB-0B06-425F-9ADD-32A9A3D01189}" type="slidenum">
              <a:rPr lang="en-GB" smtClean="0"/>
              <a:pPr/>
              <a:t>‹#›</a:t>
            </a:fld>
            <a:endParaRPr lang="en-GB" dirty="0"/>
          </a:p>
        </p:txBody>
      </p:sp>
      <p:sp>
        <p:nvSpPr>
          <p:cNvPr id="12" name="Copyright">
            <a:extLst>
              <a:ext uri="{FF2B5EF4-FFF2-40B4-BE49-F238E27FC236}">
                <a16:creationId xmlns:a16="http://schemas.microsoft.com/office/drawing/2014/main" id="{8BAB32CB-BB1C-45FF-86A5-B1398EE9A803}"/>
              </a:ext>
            </a:extLst>
          </p:cNvPr>
          <p:cNvSpPr>
            <a:spLocks noGrp="1"/>
          </p:cNvSpPr>
          <p:nvPr>
            <p:ph type="body" sz="quarter" idx="31" hasCustomPrompt="1"/>
          </p:nvPr>
        </p:nvSpPr>
        <p:spPr>
          <a:xfrm rot="16200000">
            <a:off x="10544772" y="5179173"/>
            <a:ext cx="288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
        <p:nvSpPr>
          <p:cNvPr id="17" name="Copyright">
            <a:extLst>
              <a:ext uri="{FF2B5EF4-FFF2-40B4-BE49-F238E27FC236}">
                <a16:creationId xmlns:a16="http://schemas.microsoft.com/office/drawing/2014/main" id="{842EEB2C-2FA6-4E60-8BC0-3B0A200FE69B}"/>
              </a:ext>
            </a:extLst>
          </p:cNvPr>
          <p:cNvSpPr>
            <a:spLocks noGrp="1"/>
          </p:cNvSpPr>
          <p:nvPr>
            <p:ph type="body" sz="quarter" idx="32" hasCustomPrompt="1"/>
          </p:nvPr>
        </p:nvSpPr>
        <p:spPr>
          <a:xfrm rot="16200000">
            <a:off x="4360211" y="5179173"/>
            <a:ext cx="288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
        <p:nvSpPr>
          <p:cNvPr id="19" name="Copyright">
            <a:extLst>
              <a:ext uri="{FF2B5EF4-FFF2-40B4-BE49-F238E27FC236}">
                <a16:creationId xmlns:a16="http://schemas.microsoft.com/office/drawing/2014/main" id="{7392EE9F-7032-44FA-9700-6A84928DA764}"/>
              </a:ext>
            </a:extLst>
          </p:cNvPr>
          <p:cNvSpPr>
            <a:spLocks noGrp="1"/>
          </p:cNvSpPr>
          <p:nvPr>
            <p:ph type="body" sz="quarter" idx="33" hasCustomPrompt="1"/>
          </p:nvPr>
        </p:nvSpPr>
        <p:spPr>
          <a:xfrm rot="16200000">
            <a:off x="10544773" y="1713597"/>
            <a:ext cx="288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
        <p:nvSpPr>
          <p:cNvPr id="20" name="Copyright">
            <a:extLst>
              <a:ext uri="{FF2B5EF4-FFF2-40B4-BE49-F238E27FC236}">
                <a16:creationId xmlns:a16="http://schemas.microsoft.com/office/drawing/2014/main" id="{98F55F89-83E9-43FE-BEE5-0B42464546FD}"/>
              </a:ext>
            </a:extLst>
          </p:cNvPr>
          <p:cNvSpPr>
            <a:spLocks noGrp="1"/>
          </p:cNvSpPr>
          <p:nvPr>
            <p:ph type="body" sz="quarter" idx="34" hasCustomPrompt="1"/>
          </p:nvPr>
        </p:nvSpPr>
        <p:spPr>
          <a:xfrm rot="16200000">
            <a:off x="4360212" y="1713597"/>
            <a:ext cx="288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Tree>
    <p:extLst>
      <p:ext uri="{BB962C8B-B14F-4D97-AF65-F5344CB8AC3E}">
        <p14:creationId xmlns:p14="http://schemas.microsoft.com/office/powerpoint/2010/main" val="31530175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4" name="Picture Placeholder 10">
            <a:extLst>
              <a:ext uri="{FF2B5EF4-FFF2-40B4-BE49-F238E27FC236}">
                <a16:creationId xmlns:a16="http://schemas.microsoft.com/office/drawing/2014/main" id="{D7A7A7A5-234F-4CDF-903D-0AA005049FC1}"/>
              </a:ext>
            </a:extLst>
          </p:cNvPr>
          <p:cNvSpPr>
            <a:spLocks noGrp="1"/>
          </p:cNvSpPr>
          <p:nvPr>
            <p:ph type="pic" sz="quarter" idx="23" hasCustomPrompt="1"/>
          </p:nvPr>
        </p:nvSpPr>
        <p:spPr>
          <a:xfrm>
            <a:off x="-1" y="3529781"/>
            <a:ext cx="3924000" cy="3328219"/>
          </a:xfrm>
          <a:prstGeom prst="rect">
            <a:avLst/>
          </a:prstGeom>
          <a:solidFill>
            <a:schemeClr val="bg2">
              <a:lumMod val="95000"/>
            </a:schemeClr>
          </a:solidFill>
        </p:spPr>
        <p:txBody>
          <a:bodyPr tIns="504000" anchor="ctr">
            <a:normAutofit/>
          </a:bodyPr>
          <a:lstStyle>
            <a:lvl1pPr marL="0" marR="0" indent="0" algn="ctr" defTabSz="914400" rtl="0" eaLnBrk="1" fontAlgn="auto" latinLnBrk="0" hangingPunct="1">
              <a:lnSpc>
                <a:spcPct val="80000"/>
              </a:lnSpc>
              <a:spcBef>
                <a:spcPts val="0"/>
              </a:spcBef>
              <a:spcAft>
                <a:spcPts val="0"/>
              </a:spcAft>
              <a:buClrTx/>
              <a:buSzTx/>
              <a:buFontTx/>
              <a:buNone/>
              <a:tabLst/>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11" name="Picture Placeholder 10">
            <a:extLst>
              <a:ext uri="{FF2B5EF4-FFF2-40B4-BE49-F238E27FC236}">
                <a16:creationId xmlns:a16="http://schemas.microsoft.com/office/drawing/2014/main" id="{FD77D09D-81A5-450E-B93E-B8A795013F2D}"/>
              </a:ext>
            </a:extLst>
          </p:cNvPr>
          <p:cNvSpPr>
            <a:spLocks noGrp="1"/>
          </p:cNvSpPr>
          <p:nvPr>
            <p:ph type="pic" sz="quarter" idx="20" hasCustomPrompt="1"/>
          </p:nvPr>
        </p:nvSpPr>
        <p:spPr>
          <a:xfrm>
            <a:off x="-1" y="0"/>
            <a:ext cx="3924000" cy="3340800"/>
          </a:xfrm>
          <a:prstGeom prst="rect">
            <a:avLst/>
          </a:prstGeom>
          <a:solidFill>
            <a:schemeClr val="bg2">
              <a:lumMod val="95000"/>
            </a:schemeClr>
          </a:solidFill>
        </p:spPr>
        <p:txBody>
          <a:bodyPr tIns="504000" anchor="ctr">
            <a:normAutofit/>
          </a:bodyPr>
          <a:lstStyle>
            <a:lvl1pPr marL="0" marR="0" indent="0" algn="ctr" defTabSz="914400" rtl="0" eaLnBrk="1" fontAlgn="auto" latinLnBrk="0" hangingPunct="1">
              <a:lnSpc>
                <a:spcPct val="80000"/>
              </a:lnSpc>
              <a:spcBef>
                <a:spcPts val="0"/>
              </a:spcBef>
              <a:spcAft>
                <a:spcPts val="0"/>
              </a:spcAft>
              <a:buClrTx/>
              <a:buSzTx/>
              <a:buFontTx/>
              <a:buNone/>
              <a:tabLst/>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12" name="Picture Placeholder 10">
            <a:extLst>
              <a:ext uri="{FF2B5EF4-FFF2-40B4-BE49-F238E27FC236}">
                <a16:creationId xmlns:a16="http://schemas.microsoft.com/office/drawing/2014/main" id="{BFCF52BA-1C21-426E-9D5A-17A91BF2EF12}"/>
              </a:ext>
            </a:extLst>
          </p:cNvPr>
          <p:cNvSpPr>
            <a:spLocks noGrp="1"/>
          </p:cNvSpPr>
          <p:nvPr>
            <p:ph type="pic" sz="quarter" idx="21" hasCustomPrompt="1"/>
          </p:nvPr>
        </p:nvSpPr>
        <p:spPr>
          <a:xfrm>
            <a:off x="4127500" y="0"/>
            <a:ext cx="3930952" cy="3340800"/>
          </a:xfrm>
          <a:prstGeom prst="rect">
            <a:avLst/>
          </a:prstGeom>
          <a:solidFill>
            <a:schemeClr val="bg2">
              <a:lumMod val="95000"/>
            </a:schemeClr>
          </a:solidFill>
        </p:spPr>
        <p:txBody>
          <a:bodyPr tIns="504000" anchor="ctr">
            <a:normAutofit/>
          </a:bodyPr>
          <a:lstStyle>
            <a:lvl1pPr marL="0" marR="0" indent="0" algn="ctr" defTabSz="914400" rtl="0" eaLnBrk="1" fontAlgn="auto" latinLnBrk="0" hangingPunct="1">
              <a:lnSpc>
                <a:spcPct val="80000"/>
              </a:lnSpc>
              <a:spcBef>
                <a:spcPts val="0"/>
              </a:spcBef>
              <a:spcAft>
                <a:spcPts val="0"/>
              </a:spcAft>
              <a:buClrTx/>
              <a:buSzTx/>
              <a:buFontTx/>
              <a:buNone/>
              <a:tabLst/>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13" name="Picture Placeholder 10">
            <a:extLst>
              <a:ext uri="{FF2B5EF4-FFF2-40B4-BE49-F238E27FC236}">
                <a16:creationId xmlns:a16="http://schemas.microsoft.com/office/drawing/2014/main" id="{9151B424-C24A-4355-A29D-66B6937E6285}"/>
              </a:ext>
            </a:extLst>
          </p:cNvPr>
          <p:cNvSpPr>
            <a:spLocks noGrp="1"/>
          </p:cNvSpPr>
          <p:nvPr>
            <p:ph type="pic" sz="quarter" idx="22" hasCustomPrompt="1"/>
          </p:nvPr>
        </p:nvSpPr>
        <p:spPr>
          <a:xfrm>
            <a:off x="8264526" y="0"/>
            <a:ext cx="3924000" cy="3340800"/>
          </a:xfrm>
          <a:prstGeom prst="rect">
            <a:avLst/>
          </a:prstGeom>
          <a:solidFill>
            <a:schemeClr val="bg2">
              <a:lumMod val="95000"/>
            </a:schemeClr>
          </a:solidFill>
        </p:spPr>
        <p:txBody>
          <a:bodyPr tIns="504000" anchor="ctr">
            <a:normAutofit/>
          </a:bodyPr>
          <a:lstStyle>
            <a:lvl1pPr marL="0" marR="0" indent="0" algn="ctr" defTabSz="914400" rtl="0" eaLnBrk="1" fontAlgn="auto" latinLnBrk="0" hangingPunct="1">
              <a:lnSpc>
                <a:spcPct val="80000"/>
              </a:lnSpc>
              <a:spcBef>
                <a:spcPts val="0"/>
              </a:spcBef>
              <a:spcAft>
                <a:spcPts val="0"/>
              </a:spcAft>
              <a:buClrTx/>
              <a:buSzTx/>
              <a:buFontTx/>
              <a:buNone/>
              <a:tabLst/>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15" name="Picture Placeholder 10">
            <a:extLst>
              <a:ext uri="{FF2B5EF4-FFF2-40B4-BE49-F238E27FC236}">
                <a16:creationId xmlns:a16="http://schemas.microsoft.com/office/drawing/2014/main" id="{3069BA39-91D1-45E9-9627-ADB320DE0894}"/>
              </a:ext>
            </a:extLst>
          </p:cNvPr>
          <p:cNvSpPr>
            <a:spLocks noGrp="1"/>
          </p:cNvSpPr>
          <p:nvPr>
            <p:ph type="pic" sz="quarter" idx="24" hasCustomPrompt="1"/>
          </p:nvPr>
        </p:nvSpPr>
        <p:spPr>
          <a:xfrm>
            <a:off x="4128787" y="3529781"/>
            <a:ext cx="3930952" cy="3328219"/>
          </a:xfrm>
          <a:prstGeom prst="rect">
            <a:avLst/>
          </a:prstGeom>
          <a:solidFill>
            <a:schemeClr val="bg2">
              <a:lumMod val="95000"/>
            </a:schemeClr>
          </a:solidFill>
        </p:spPr>
        <p:txBody>
          <a:bodyPr tIns="504000" anchor="ctr">
            <a:normAutofit/>
          </a:bodyPr>
          <a:lstStyle>
            <a:lvl1pPr marL="0" marR="0" indent="0" algn="ctr" defTabSz="914400" rtl="0" eaLnBrk="1" fontAlgn="auto" latinLnBrk="0" hangingPunct="1">
              <a:lnSpc>
                <a:spcPct val="80000"/>
              </a:lnSpc>
              <a:spcBef>
                <a:spcPts val="0"/>
              </a:spcBef>
              <a:spcAft>
                <a:spcPts val="0"/>
              </a:spcAft>
              <a:buClrTx/>
              <a:buSzTx/>
              <a:buFontTx/>
              <a:buNone/>
              <a:tabLst/>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16" name="Picture Placeholder 10">
            <a:extLst>
              <a:ext uri="{FF2B5EF4-FFF2-40B4-BE49-F238E27FC236}">
                <a16:creationId xmlns:a16="http://schemas.microsoft.com/office/drawing/2014/main" id="{3381A4D7-0DB1-41F3-8F9A-A623F55DE075}"/>
              </a:ext>
            </a:extLst>
          </p:cNvPr>
          <p:cNvSpPr>
            <a:spLocks noGrp="1"/>
          </p:cNvSpPr>
          <p:nvPr>
            <p:ph type="pic" sz="quarter" idx="25" hasCustomPrompt="1"/>
          </p:nvPr>
        </p:nvSpPr>
        <p:spPr>
          <a:xfrm>
            <a:off x="8253113" y="3529781"/>
            <a:ext cx="3924000" cy="3328219"/>
          </a:xfrm>
          <a:prstGeom prst="rect">
            <a:avLst/>
          </a:prstGeom>
          <a:solidFill>
            <a:schemeClr val="bg2">
              <a:lumMod val="95000"/>
            </a:schemeClr>
          </a:solidFill>
        </p:spPr>
        <p:txBody>
          <a:bodyPr tIns="504000" anchor="ctr">
            <a:normAutofit/>
          </a:bodyPr>
          <a:lstStyle>
            <a:lvl1pPr marL="0" marR="0" indent="0" algn="ctr" defTabSz="914400" rtl="0" eaLnBrk="1" fontAlgn="auto" latinLnBrk="0" hangingPunct="1">
              <a:lnSpc>
                <a:spcPct val="80000"/>
              </a:lnSpc>
              <a:spcBef>
                <a:spcPts val="0"/>
              </a:spcBef>
              <a:spcAft>
                <a:spcPts val="0"/>
              </a:spcAft>
              <a:buClrTx/>
              <a:buSzTx/>
              <a:buFontTx/>
              <a:buNone/>
              <a:tabLst/>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2" name="Footer Placeholder 1">
            <a:extLst>
              <a:ext uri="{FF2B5EF4-FFF2-40B4-BE49-F238E27FC236}">
                <a16:creationId xmlns:a16="http://schemas.microsoft.com/office/drawing/2014/main" id="{4091821D-7263-4C0A-B312-401281B4F615}"/>
              </a:ext>
            </a:extLst>
          </p:cNvPr>
          <p:cNvSpPr>
            <a:spLocks noGrp="1"/>
          </p:cNvSpPr>
          <p:nvPr>
            <p:ph type="ftr" sz="quarter" idx="32"/>
          </p:nvPr>
        </p:nvSpPr>
        <p:spPr/>
        <p:txBody>
          <a:bodyPr/>
          <a:lstStyle/>
          <a:p>
            <a:endParaRPr lang="en-GB" dirty="0"/>
          </a:p>
        </p:txBody>
      </p:sp>
      <p:sp>
        <p:nvSpPr>
          <p:cNvPr id="3" name="Slide Number Placeholder 2">
            <a:extLst>
              <a:ext uri="{FF2B5EF4-FFF2-40B4-BE49-F238E27FC236}">
                <a16:creationId xmlns:a16="http://schemas.microsoft.com/office/drawing/2014/main" id="{80C780B1-5FD7-4476-8539-542EA95C777F}"/>
              </a:ext>
            </a:extLst>
          </p:cNvPr>
          <p:cNvSpPr>
            <a:spLocks noGrp="1"/>
          </p:cNvSpPr>
          <p:nvPr>
            <p:ph type="sldNum" sz="quarter" idx="33"/>
          </p:nvPr>
        </p:nvSpPr>
        <p:spPr/>
        <p:txBody>
          <a:bodyPr/>
          <a:lstStyle/>
          <a:p>
            <a:fld id="{1BE232AB-0B06-425F-9ADD-32A9A3D01189}" type="slidenum">
              <a:rPr lang="en-GB" smtClean="0"/>
              <a:pPr/>
              <a:t>‹#›</a:t>
            </a:fld>
            <a:endParaRPr lang="en-GB" dirty="0"/>
          </a:p>
        </p:txBody>
      </p:sp>
      <p:sp>
        <p:nvSpPr>
          <p:cNvPr id="17" name="Copyright">
            <a:extLst>
              <a:ext uri="{FF2B5EF4-FFF2-40B4-BE49-F238E27FC236}">
                <a16:creationId xmlns:a16="http://schemas.microsoft.com/office/drawing/2014/main" id="{8A2E1D88-07B2-471E-90A1-74C7AD1E275B}"/>
              </a:ext>
            </a:extLst>
          </p:cNvPr>
          <p:cNvSpPr>
            <a:spLocks noGrp="1"/>
          </p:cNvSpPr>
          <p:nvPr>
            <p:ph type="body" sz="quarter" idx="31" hasCustomPrompt="1"/>
          </p:nvPr>
        </p:nvSpPr>
        <p:spPr>
          <a:xfrm rot="16200000">
            <a:off x="10544772" y="5179173"/>
            <a:ext cx="288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
        <p:nvSpPr>
          <p:cNvPr id="18" name="Copyright">
            <a:extLst>
              <a:ext uri="{FF2B5EF4-FFF2-40B4-BE49-F238E27FC236}">
                <a16:creationId xmlns:a16="http://schemas.microsoft.com/office/drawing/2014/main" id="{050EE8D4-F5B0-4390-AF5C-1EAA874A7F46}"/>
              </a:ext>
            </a:extLst>
          </p:cNvPr>
          <p:cNvSpPr>
            <a:spLocks noGrp="1"/>
          </p:cNvSpPr>
          <p:nvPr>
            <p:ph type="body" sz="quarter" idx="34" hasCustomPrompt="1"/>
          </p:nvPr>
        </p:nvSpPr>
        <p:spPr>
          <a:xfrm rot="16200000">
            <a:off x="10544773" y="1713597"/>
            <a:ext cx="288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
        <p:nvSpPr>
          <p:cNvPr id="19" name="Copyright">
            <a:extLst>
              <a:ext uri="{FF2B5EF4-FFF2-40B4-BE49-F238E27FC236}">
                <a16:creationId xmlns:a16="http://schemas.microsoft.com/office/drawing/2014/main" id="{8FAE7B5C-6B8D-4484-9545-E71653BA2F27}"/>
              </a:ext>
            </a:extLst>
          </p:cNvPr>
          <p:cNvSpPr>
            <a:spLocks noGrp="1"/>
          </p:cNvSpPr>
          <p:nvPr>
            <p:ph type="body" sz="quarter" idx="35" hasCustomPrompt="1"/>
          </p:nvPr>
        </p:nvSpPr>
        <p:spPr>
          <a:xfrm rot="16200000">
            <a:off x="6421882" y="5179173"/>
            <a:ext cx="288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
        <p:nvSpPr>
          <p:cNvPr id="20" name="Copyright">
            <a:extLst>
              <a:ext uri="{FF2B5EF4-FFF2-40B4-BE49-F238E27FC236}">
                <a16:creationId xmlns:a16="http://schemas.microsoft.com/office/drawing/2014/main" id="{FF2B36E2-7D6D-48C3-A60D-214213665E5C}"/>
              </a:ext>
            </a:extLst>
          </p:cNvPr>
          <p:cNvSpPr>
            <a:spLocks noGrp="1"/>
          </p:cNvSpPr>
          <p:nvPr>
            <p:ph type="body" sz="quarter" idx="36" hasCustomPrompt="1"/>
          </p:nvPr>
        </p:nvSpPr>
        <p:spPr>
          <a:xfrm rot="16200000">
            <a:off x="6421883" y="1713597"/>
            <a:ext cx="288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
        <p:nvSpPr>
          <p:cNvPr id="21" name="Copyright">
            <a:extLst>
              <a:ext uri="{FF2B5EF4-FFF2-40B4-BE49-F238E27FC236}">
                <a16:creationId xmlns:a16="http://schemas.microsoft.com/office/drawing/2014/main" id="{652D745A-E943-4EFF-8B4F-6FD8C1784249}"/>
              </a:ext>
            </a:extLst>
          </p:cNvPr>
          <p:cNvSpPr>
            <a:spLocks noGrp="1"/>
          </p:cNvSpPr>
          <p:nvPr>
            <p:ph type="body" sz="quarter" idx="37" hasCustomPrompt="1"/>
          </p:nvPr>
        </p:nvSpPr>
        <p:spPr>
          <a:xfrm rot="16200000">
            <a:off x="2296269" y="5179173"/>
            <a:ext cx="288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
        <p:nvSpPr>
          <p:cNvPr id="22" name="Copyright">
            <a:extLst>
              <a:ext uri="{FF2B5EF4-FFF2-40B4-BE49-F238E27FC236}">
                <a16:creationId xmlns:a16="http://schemas.microsoft.com/office/drawing/2014/main" id="{889B75A5-26AB-431B-A907-6EF11975EB12}"/>
              </a:ext>
            </a:extLst>
          </p:cNvPr>
          <p:cNvSpPr>
            <a:spLocks noGrp="1"/>
          </p:cNvSpPr>
          <p:nvPr>
            <p:ph type="body" sz="quarter" idx="38" hasCustomPrompt="1"/>
          </p:nvPr>
        </p:nvSpPr>
        <p:spPr>
          <a:xfrm rot="16200000">
            <a:off x="2296270" y="1713597"/>
            <a:ext cx="288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Tree>
    <p:extLst>
      <p:ext uri="{BB962C8B-B14F-4D97-AF65-F5344CB8AC3E}">
        <p14:creationId xmlns:p14="http://schemas.microsoft.com/office/powerpoint/2010/main" val="8752747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act Details">
    <p:spTree>
      <p:nvGrpSpPr>
        <p:cNvPr id="1" name=""/>
        <p:cNvGrpSpPr/>
        <p:nvPr/>
      </p:nvGrpSpPr>
      <p:grpSpPr>
        <a:xfrm>
          <a:off x="0" y="0"/>
          <a:ext cx="0" cy="0"/>
          <a:chOff x="0" y="0"/>
          <a:chExt cx="0" cy="0"/>
        </a:xfrm>
      </p:grpSpPr>
      <p:sp>
        <p:nvSpPr>
          <p:cNvPr id="10" name="Picture Placeholder 24">
            <a:extLst>
              <a:ext uri="{FF2B5EF4-FFF2-40B4-BE49-F238E27FC236}">
                <a16:creationId xmlns:a16="http://schemas.microsoft.com/office/drawing/2014/main" id="{FAB32424-2569-4BE5-8F22-15750575562A}"/>
              </a:ext>
            </a:extLst>
          </p:cNvPr>
          <p:cNvSpPr>
            <a:spLocks noGrp="1"/>
          </p:cNvSpPr>
          <p:nvPr>
            <p:ph type="pic" sz="quarter" idx="41" hasCustomPrompt="1"/>
          </p:nvPr>
        </p:nvSpPr>
        <p:spPr>
          <a:xfrm>
            <a:off x="658813" y="657225"/>
            <a:ext cx="1620837" cy="1496189"/>
          </a:xfrm>
          <a:prstGeom prst="rect">
            <a:avLst/>
          </a:prstGeom>
          <a:solidFill>
            <a:schemeClr val="bg2">
              <a:lumMod val="95000"/>
            </a:schemeClr>
          </a:solidFill>
        </p:spPr>
        <p:txBody>
          <a:bodyPr tIns="504000" anchor="ctr"/>
          <a:lstStyle>
            <a:lvl1pPr marL="0" indent="0" algn="ctr">
              <a:buFontTx/>
              <a:buNone/>
              <a:defRPr sz="1800"/>
            </a:lvl1pPr>
          </a:lstStyle>
          <a:p>
            <a:r>
              <a:rPr lang="en-GB" sz="1800" dirty="0"/>
              <a:t>Person</a:t>
            </a:r>
            <a:endParaRPr lang="en-GB" dirty="0"/>
          </a:p>
        </p:txBody>
      </p:sp>
      <p:sp>
        <p:nvSpPr>
          <p:cNvPr id="11" name="Text Placeholder 17">
            <a:extLst>
              <a:ext uri="{FF2B5EF4-FFF2-40B4-BE49-F238E27FC236}">
                <a16:creationId xmlns:a16="http://schemas.microsoft.com/office/drawing/2014/main" id="{5E9E825B-33E5-4AE6-A4A7-0083A3962E03}"/>
              </a:ext>
            </a:extLst>
          </p:cNvPr>
          <p:cNvSpPr>
            <a:spLocks noGrp="1"/>
          </p:cNvSpPr>
          <p:nvPr>
            <p:ph type="body" sz="quarter" idx="13" hasCustomPrompt="1"/>
          </p:nvPr>
        </p:nvSpPr>
        <p:spPr>
          <a:xfrm>
            <a:off x="2511430" y="1961715"/>
            <a:ext cx="5329238" cy="246221"/>
          </a:xfrm>
          <a:prstGeom prst="rect">
            <a:avLst/>
          </a:prstGeom>
        </p:spPr>
        <p:txBody>
          <a:bodyPr lIns="0" tIns="0" rIns="0" bIns="0">
            <a:noAutofit/>
          </a:bodyPr>
          <a:lstStyle>
            <a:lvl1pPr marL="0" indent="0" algn="l">
              <a:lnSpc>
                <a:spcPct val="100000"/>
              </a:lnSpc>
              <a:spcBef>
                <a:spcPts val="0"/>
              </a:spcBef>
              <a:buFontTx/>
              <a:buNone/>
              <a:defRPr sz="1600">
                <a:solidFill>
                  <a:schemeClr val="tx1"/>
                </a:solidFill>
                <a:latin typeface="Times New Roman" panose="02020603050405020304" pitchFamily="18" charset="0"/>
                <a:cs typeface="Times New Roman" panose="02020603050405020304" pitchFamily="18" charset="0"/>
              </a:defRPr>
            </a:lvl1pPr>
          </a:lstStyle>
          <a:p>
            <a:pPr lvl="0"/>
            <a:r>
              <a:rPr lang="en-GB" dirty="0"/>
              <a:t>Position title</a:t>
            </a:r>
          </a:p>
        </p:txBody>
      </p:sp>
      <p:sp>
        <p:nvSpPr>
          <p:cNvPr id="12" name="Text Placeholder 17">
            <a:extLst>
              <a:ext uri="{FF2B5EF4-FFF2-40B4-BE49-F238E27FC236}">
                <a16:creationId xmlns:a16="http://schemas.microsoft.com/office/drawing/2014/main" id="{02CD2D82-70EC-4F1A-962A-5C917098C226}"/>
              </a:ext>
            </a:extLst>
          </p:cNvPr>
          <p:cNvSpPr>
            <a:spLocks noGrp="1"/>
          </p:cNvSpPr>
          <p:nvPr>
            <p:ph type="body" sz="quarter" idx="14" hasCustomPrompt="1"/>
          </p:nvPr>
        </p:nvSpPr>
        <p:spPr>
          <a:xfrm>
            <a:off x="2511430" y="1609916"/>
            <a:ext cx="5329238" cy="246221"/>
          </a:xfrm>
          <a:prstGeom prst="rect">
            <a:avLst/>
          </a:prstGeom>
        </p:spPr>
        <p:txBody>
          <a:bodyPr lIns="0" tIns="0" rIns="0" bIns="0">
            <a:noAutofit/>
          </a:bodyPr>
          <a:lstStyle>
            <a:lvl1pPr marL="0" indent="0" algn="l">
              <a:lnSpc>
                <a:spcPct val="100000"/>
              </a:lnSpc>
              <a:spcBef>
                <a:spcPts val="0"/>
              </a:spcBef>
              <a:buFontTx/>
              <a:buNone/>
              <a:defRPr sz="1600">
                <a:solidFill>
                  <a:schemeClr val="accent1"/>
                </a:solidFill>
                <a:latin typeface="Times New Roman" panose="02020603050405020304" pitchFamily="18" charset="0"/>
                <a:cs typeface="Times New Roman" panose="02020603050405020304" pitchFamily="18" charset="0"/>
              </a:defRPr>
            </a:lvl1pPr>
          </a:lstStyle>
          <a:p>
            <a:pPr lvl="0"/>
            <a:r>
              <a:rPr lang="en-GB" dirty="0"/>
              <a:t>Firstname Lastname</a:t>
            </a:r>
          </a:p>
        </p:txBody>
      </p:sp>
      <p:sp>
        <p:nvSpPr>
          <p:cNvPr id="2" name="Footer Placeholder 1">
            <a:extLst>
              <a:ext uri="{FF2B5EF4-FFF2-40B4-BE49-F238E27FC236}">
                <a16:creationId xmlns:a16="http://schemas.microsoft.com/office/drawing/2014/main" id="{5593EDDD-671A-4BFF-975B-45B562B84FDE}"/>
              </a:ext>
            </a:extLst>
          </p:cNvPr>
          <p:cNvSpPr>
            <a:spLocks noGrp="1"/>
          </p:cNvSpPr>
          <p:nvPr>
            <p:ph type="ftr" sz="quarter" idx="43"/>
          </p:nvPr>
        </p:nvSpPr>
        <p:spPr/>
        <p:txBody>
          <a:bodyPr/>
          <a:lstStyle/>
          <a:p>
            <a:endParaRPr lang="en-GB" dirty="0"/>
          </a:p>
        </p:txBody>
      </p:sp>
      <p:sp>
        <p:nvSpPr>
          <p:cNvPr id="3" name="Slide Number Placeholder 2">
            <a:extLst>
              <a:ext uri="{FF2B5EF4-FFF2-40B4-BE49-F238E27FC236}">
                <a16:creationId xmlns:a16="http://schemas.microsoft.com/office/drawing/2014/main" id="{44BFC7CB-7010-4FFC-B901-548335AE4D22}"/>
              </a:ext>
            </a:extLst>
          </p:cNvPr>
          <p:cNvSpPr>
            <a:spLocks noGrp="1"/>
          </p:cNvSpPr>
          <p:nvPr>
            <p:ph type="sldNum" sz="quarter" idx="44"/>
          </p:nvPr>
        </p:nvSpPr>
        <p:spPr/>
        <p:txBody>
          <a:bodyPr/>
          <a:lstStyle/>
          <a:p>
            <a:fld id="{1BE232AB-0B06-425F-9ADD-32A9A3D01189}" type="slidenum">
              <a:rPr lang="en-GB" smtClean="0"/>
              <a:pPr/>
              <a:t>‹#›</a:t>
            </a:fld>
            <a:endParaRPr lang="en-GB" dirty="0"/>
          </a:p>
        </p:txBody>
      </p:sp>
      <p:sp>
        <p:nvSpPr>
          <p:cNvPr id="4" name="TextBox 3">
            <a:extLst>
              <a:ext uri="{FF2B5EF4-FFF2-40B4-BE49-F238E27FC236}">
                <a16:creationId xmlns:a16="http://schemas.microsoft.com/office/drawing/2014/main" id="{9D92A866-64A8-4244-A1CA-57C95BBD376F}"/>
              </a:ext>
            </a:extLst>
          </p:cNvPr>
          <p:cNvSpPr txBox="1"/>
          <p:nvPr userDrawn="1"/>
        </p:nvSpPr>
        <p:spPr>
          <a:xfrm>
            <a:off x="2511430" y="1222506"/>
            <a:ext cx="1409700" cy="246221"/>
          </a:xfrm>
          <a:prstGeom prst="rect">
            <a:avLst/>
          </a:prstGeom>
          <a:noFill/>
        </p:spPr>
        <p:txBody>
          <a:bodyPr wrap="square" lIns="0" tIns="0" rIns="0" bIns="0" rtlCol="0">
            <a:noAutofit/>
          </a:bodyPr>
          <a:lstStyle/>
          <a:p>
            <a:r>
              <a:rPr lang="en-GB" sz="1600" b="1" dirty="0">
                <a:solidFill>
                  <a:schemeClr val="accent1"/>
                </a:solidFill>
                <a:latin typeface="Arial" panose="020B0604020202020204" pitchFamily="34" charset="0"/>
                <a:cs typeface="Arial" panose="020B0604020202020204" pitchFamily="34" charset="0"/>
              </a:rPr>
              <a:t>Contact</a:t>
            </a:r>
          </a:p>
        </p:txBody>
      </p:sp>
    </p:spTree>
    <p:extLst>
      <p:ext uri="{BB962C8B-B14F-4D97-AF65-F5344CB8AC3E}">
        <p14:creationId xmlns:p14="http://schemas.microsoft.com/office/powerpoint/2010/main" val="4127139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hank You and Questions">
    <p:spTree>
      <p:nvGrpSpPr>
        <p:cNvPr id="1" name=""/>
        <p:cNvGrpSpPr/>
        <p:nvPr/>
      </p:nvGrpSpPr>
      <p:grpSpPr>
        <a:xfrm>
          <a:off x="0" y="0"/>
          <a:ext cx="0" cy="0"/>
          <a:chOff x="0" y="0"/>
          <a:chExt cx="0" cy="0"/>
        </a:xfrm>
      </p:grpSpPr>
      <p:sp>
        <p:nvSpPr>
          <p:cNvPr id="7" name="Text Placeholder 12">
            <a:extLst>
              <a:ext uri="{FF2B5EF4-FFF2-40B4-BE49-F238E27FC236}">
                <a16:creationId xmlns:a16="http://schemas.microsoft.com/office/drawing/2014/main" id="{7EF3004D-07DD-4A07-84DE-710A16D04659}"/>
              </a:ext>
            </a:extLst>
          </p:cNvPr>
          <p:cNvSpPr>
            <a:spLocks noGrp="1"/>
          </p:cNvSpPr>
          <p:nvPr>
            <p:ph type="body" sz="quarter" idx="11" hasCustomPrompt="1"/>
          </p:nvPr>
        </p:nvSpPr>
        <p:spPr>
          <a:xfrm>
            <a:off x="658812" y="1811338"/>
            <a:ext cx="5319713" cy="579561"/>
          </a:xfrm>
          <a:prstGeom prst="rect">
            <a:avLst/>
          </a:prstGeom>
        </p:spPr>
        <p:txBody>
          <a:bodyPr lIns="0" tIns="0" rIns="0" bIns="0">
            <a:noAutofit/>
          </a:bodyPr>
          <a:lstStyle>
            <a:lvl1pPr marL="0" indent="0">
              <a:lnSpc>
                <a:spcPct val="100000"/>
              </a:lnSpc>
              <a:spcBef>
                <a:spcPts val="0"/>
              </a:spcBef>
              <a:buFontTx/>
              <a:buNone/>
              <a:defRPr sz="4000">
                <a:latin typeface="Times New Roman" panose="02020603050405020304" pitchFamily="18" charset="0"/>
                <a:cs typeface="Times New Roman" panose="02020603050405020304" pitchFamily="18" charset="0"/>
              </a:defRPr>
            </a:lvl1pPr>
          </a:lstStyle>
          <a:p>
            <a:pPr lvl="0"/>
            <a:r>
              <a:rPr lang="en-GB" dirty="0"/>
              <a:t>Thank you and questions </a:t>
            </a:r>
          </a:p>
        </p:txBody>
      </p:sp>
    </p:spTree>
    <p:extLst>
      <p:ext uri="{BB962C8B-B14F-4D97-AF65-F5344CB8AC3E}">
        <p14:creationId xmlns:p14="http://schemas.microsoft.com/office/powerpoint/2010/main" val="13097153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2" name="Footer Placeholder 11">
            <a:extLst>
              <a:ext uri="{FF2B5EF4-FFF2-40B4-BE49-F238E27FC236}">
                <a16:creationId xmlns:a16="http://schemas.microsoft.com/office/drawing/2014/main" id="{D5135014-C08C-4A66-8213-6117EBA0216C}"/>
              </a:ext>
            </a:extLst>
          </p:cNvPr>
          <p:cNvSpPr>
            <a:spLocks noGrp="1"/>
          </p:cNvSpPr>
          <p:nvPr>
            <p:ph type="ftr" sz="quarter" idx="14"/>
          </p:nvPr>
        </p:nvSpPr>
        <p:spPr/>
        <p:txBody>
          <a:bodyPr/>
          <a:lstStyle/>
          <a:p>
            <a:endParaRPr lang="en-GB" dirty="0"/>
          </a:p>
        </p:txBody>
      </p:sp>
      <p:sp>
        <p:nvSpPr>
          <p:cNvPr id="14" name="Slide Number Placeholder 13">
            <a:extLst>
              <a:ext uri="{FF2B5EF4-FFF2-40B4-BE49-F238E27FC236}">
                <a16:creationId xmlns:a16="http://schemas.microsoft.com/office/drawing/2014/main" id="{BC2BD3C9-7B98-4F8C-8059-46844677E92A}"/>
              </a:ext>
            </a:extLst>
          </p:cNvPr>
          <p:cNvSpPr>
            <a:spLocks noGrp="1"/>
          </p:cNvSpPr>
          <p:nvPr>
            <p:ph type="sldNum" sz="quarter" idx="15"/>
          </p:nvPr>
        </p:nvSpPr>
        <p:spPr/>
        <p:txBody>
          <a:bodyPr/>
          <a:lstStyle/>
          <a:p>
            <a:fld id="{1BE232AB-0B06-425F-9ADD-32A9A3D01189}" type="slidenum">
              <a:rPr lang="en-GB" smtClean="0"/>
              <a:pPr/>
              <a:t>‹#›</a:t>
            </a:fld>
            <a:endParaRPr lang="en-GB" dirty="0"/>
          </a:p>
        </p:txBody>
      </p:sp>
    </p:spTree>
    <p:extLst>
      <p:ext uri="{BB962C8B-B14F-4D97-AF65-F5344CB8AC3E}">
        <p14:creationId xmlns:p14="http://schemas.microsoft.com/office/powerpoint/2010/main" val="16458470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losing logo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AC540EE-818B-4BD2-B896-84BDD66D1C6D}"/>
              </a:ext>
            </a:extLst>
          </p:cNvPr>
          <p:cNvSpPr/>
          <p:nvPr userDrawn="1"/>
        </p:nvSpPr>
        <p:spPr>
          <a:xfrm>
            <a:off x="0" y="0"/>
            <a:ext cx="12191999" cy="68580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Graphic 4">
            <a:extLst>
              <a:ext uri="{FF2B5EF4-FFF2-40B4-BE49-F238E27FC236}">
                <a16:creationId xmlns:a16="http://schemas.microsoft.com/office/drawing/2014/main" id="{6B0C0825-138B-4F0A-8FB0-C6A1623969D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648665" y="3045600"/>
            <a:ext cx="2894670" cy="766800"/>
          </a:xfrm>
          <a:prstGeom prst="rect">
            <a:avLst/>
          </a:prstGeom>
        </p:spPr>
      </p:pic>
    </p:spTree>
    <p:extLst>
      <p:ext uri="{BB962C8B-B14F-4D97-AF65-F5344CB8AC3E}">
        <p14:creationId xmlns:p14="http://schemas.microsoft.com/office/powerpoint/2010/main" val="25378465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x text or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224CF-B62D-43B3-ABC3-1EC2A3CB73EE}"/>
              </a:ext>
            </a:extLst>
          </p:cNvPr>
          <p:cNvSpPr>
            <a:spLocks noGrp="1"/>
          </p:cNvSpPr>
          <p:nvPr>
            <p:ph type="title" hasCustomPrompt="1"/>
          </p:nvPr>
        </p:nvSpPr>
        <p:spPr/>
        <p:txBody>
          <a:bodyPr/>
          <a:lstStyle>
            <a:lvl1pPr>
              <a:defRPr/>
            </a:lvl1pPr>
          </a:lstStyle>
          <a:p>
            <a:r>
              <a:rPr lang="en-GB" dirty="0"/>
              <a:t>Slide title</a:t>
            </a:r>
          </a:p>
        </p:txBody>
      </p:sp>
      <p:sp>
        <p:nvSpPr>
          <p:cNvPr id="13" name="Subtitle 2">
            <a:extLst>
              <a:ext uri="{FF2B5EF4-FFF2-40B4-BE49-F238E27FC236}">
                <a16:creationId xmlns:a16="http://schemas.microsoft.com/office/drawing/2014/main" id="{2CAF9701-EE58-43C3-8B35-4CE182DA9429}"/>
              </a:ext>
            </a:extLst>
          </p:cNvPr>
          <p:cNvSpPr>
            <a:spLocks noGrp="1"/>
          </p:cNvSpPr>
          <p:nvPr>
            <p:ph type="subTitle" idx="1" hasCustomPrompt="1"/>
          </p:nvPr>
        </p:nvSpPr>
        <p:spPr>
          <a:xfrm>
            <a:off x="658811" y="1306800"/>
            <a:ext cx="5319714"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dirty="0"/>
              <a:t>Optional heading</a:t>
            </a:r>
          </a:p>
        </p:txBody>
      </p:sp>
      <p:sp>
        <p:nvSpPr>
          <p:cNvPr id="18" name="Content Placeholder 2">
            <a:extLst>
              <a:ext uri="{FF2B5EF4-FFF2-40B4-BE49-F238E27FC236}">
                <a16:creationId xmlns:a16="http://schemas.microsoft.com/office/drawing/2014/main" id="{8346BCF9-C87A-4439-AC19-4B8688D7A7CD}"/>
              </a:ext>
            </a:extLst>
          </p:cNvPr>
          <p:cNvSpPr>
            <a:spLocks noGrp="1"/>
          </p:cNvSpPr>
          <p:nvPr>
            <p:ph sz="quarter" idx="15" hasCustomPrompt="1"/>
          </p:nvPr>
        </p:nvSpPr>
        <p:spPr>
          <a:xfrm>
            <a:off x="655636" y="1811339"/>
            <a:ext cx="5322890" cy="4354512"/>
          </a:xfrm>
        </p:spPr>
        <p:txBody>
          <a:bodyPr/>
          <a:lstStyle>
            <a:lvl1pPr>
              <a:defRPr/>
            </a:lvl1pPr>
            <a:lvl5pPr>
              <a:defRPr/>
            </a:lvl5pPr>
            <a:lvl6pPr>
              <a:defRPr/>
            </a:lvl6pPr>
            <a:lvl7pPr>
              <a:defRPr/>
            </a:lvl7pPr>
            <a:lvl8pPr>
              <a:defRPr/>
            </a:lvl8pPr>
            <a:lvl9pPr>
              <a:defRPr/>
            </a:lvl9pPr>
          </a:lstStyle>
          <a:p>
            <a:pPr lvl="0"/>
            <a:r>
              <a:rPr lang="en-GB" dirty="0"/>
              <a:t>Click to add text, image or graph/table</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 level</a:t>
            </a:r>
          </a:p>
          <a:p>
            <a:pPr lvl="8"/>
            <a:r>
              <a:rPr lang="en-GB" dirty="0"/>
              <a:t>Ninth level</a:t>
            </a:r>
          </a:p>
        </p:txBody>
      </p:sp>
      <p:sp>
        <p:nvSpPr>
          <p:cNvPr id="22" name="Content Placeholder 3">
            <a:extLst>
              <a:ext uri="{FF2B5EF4-FFF2-40B4-BE49-F238E27FC236}">
                <a16:creationId xmlns:a16="http://schemas.microsoft.com/office/drawing/2014/main" id="{4356D59A-1FC5-4F41-AE37-8948D8490708}"/>
              </a:ext>
            </a:extLst>
          </p:cNvPr>
          <p:cNvSpPr>
            <a:spLocks noGrp="1"/>
          </p:cNvSpPr>
          <p:nvPr>
            <p:ph sz="quarter" idx="61" hasCustomPrompt="1"/>
          </p:nvPr>
        </p:nvSpPr>
        <p:spPr>
          <a:xfrm>
            <a:off x="6210300" y="1811339"/>
            <a:ext cx="5322888" cy="4354512"/>
          </a:xfrm>
        </p:spPr>
        <p:txBody>
          <a:bodyPr/>
          <a:lstStyle>
            <a:lvl1pPr>
              <a:defRPr/>
            </a:lvl1pPr>
            <a:lvl5pPr>
              <a:defRPr/>
            </a:lvl5pPr>
            <a:lvl6pPr>
              <a:defRPr/>
            </a:lvl6pPr>
            <a:lvl7pPr>
              <a:defRPr/>
            </a:lvl7pPr>
            <a:lvl8pPr>
              <a:defRPr/>
            </a:lvl8pPr>
            <a:lvl9pPr>
              <a:defRPr/>
            </a:lvl9pPr>
          </a:lstStyle>
          <a:p>
            <a:pPr lvl="0"/>
            <a:r>
              <a:rPr lang="en-GB" dirty="0"/>
              <a:t>Click to add text, image or graph/table</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 level</a:t>
            </a:r>
          </a:p>
          <a:p>
            <a:pPr lvl="8"/>
            <a:r>
              <a:rPr lang="en-GB" dirty="0"/>
              <a:t>Ninth level</a:t>
            </a:r>
          </a:p>
        </p:txBody>
      </p:sp>
      <p:sp>
        <p:nvSpPr>
          <p:cNvPr id="23" name="Footer Placeholder 22">
            <a:extLst>
              <a:ext uri="{FF2B5EF4-FFF2-40B4-BE49-F238E27FC236}">
                <a16:creationId xmlns:a16="http://schemas.microsoft.com/office/drawing/2014/main" id="{C54160DD-C600-48D9-BAC2-EC17A0153F31}"/>
              </a:ext>
            </a:extLst>
          </p:cNvPr>
          <p:cNvSpPr>
            <a:spLocks noGrp="1"/>
          </p:cNvSpPr>
          <p:nvPr>
            <p:ph type="ftr" sz="quarter" idx="62"/>
          </p:nvPr>
        </p:nvSpPr>
        <p:spPr/>
        <p:txBody>
          <a:bodyPr/>
          <a:lstStyle/>
          <a:p>
            <a:endParaRPr lang="en-GB" dirty="0"/>
          </a:p>
        </p:txBody>
      </p:sp>
      <p:sp>
        <p:nvSpPr>
          <p:cNvPr id="24" name="Slide Number Placeholder 23">
            <a:extLst>
              <a:ext uri="{FF2B5EF4-FFF2-40B4-BE49-F238E27FC236}">
                <a16:creationId xmlns:a16="http://schemas.microsoft.com/office/drawing/2014/main" id="{62DACF9D-B176-4395-B83A-A4F4B94814E0}"/>
              </a:ext>
            </a:extLst>
          </p:cNvPr>
          <p:cNvSpPr>
            <a:spLocks noGrp="1"/>
          </p:cNvSpPr>
          <p:nvPr>
            <p:ph type="sldNum" sz="quarter" idx="63"/>
          </p:nvPr>
        </p:nvSpPr>
        <p:spPr/>
        <p:txBody>
          <a:bodyPr/>
          <a:lstStyle/>
          <a:p>
            <a:fld id="{1BE232AB-0B06-425F-9ADD-32A9A3D01189}" type="slidenum">
              <a:rPr lang="en-GB" smtClean="0"/>
              <a:pPr/>
              <a:t>‹#›</a:t>
            </a:fld>
            <a:endParaRPr lang="en-GB" dirty="0"/>
          </a:p>
        </p:txBody>
      </p:sp>
      <p:sp>
        <p:nvSpPr>
          <p:cNvPr id="10" name="Text Placeholder 7">
            <a:extLst>
              <a:ext uri="{FF2B5EF4-FFF2-40B4-BE49-F238E27FC236}">
                <a16:creationId xmlns:a16="http://schemas.microsoft.com/office/drawing/2014/main" id="{F602C899-8005-40F8-A9B0-E4F2A7E86114}"/>
              </a:ext>
            </a:extLst>
          </p:cNvPr>
          <p:cNvSpPr>
            <a:spLocks noGrp="1"/>
          </p:cNvSpPr>
          <p:nvPr>
            <p:ph type="body" sz="quarter" idx="28" hasCustomPrompt="1"/>
          </p:nvPr>
        </p:nvSpPr>
        <p:spPr>
          <a:xfrm rot="16200000">
            <a:off x="3742587" y="3929047"/>
            <a:ext cx="4356125"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
        <p:nvSpPr>
          <p:cNvPr id="11" name="Text Placeholder 7">
            <a:extLst>
              <a:ext uri="{FF2B5EF4-FFF2-40B4-BE49-F238E27FC236}">
                <a16:creationId xmlns:a16="http://schemas.microsoft.com/office/drawing/2014/main" id="{C101D9F4-BB9A-4CE5-84BF-D5DBCF640878}"/>
              </a:ext>
            </a:extLst>
          </p:cNvPr>
          <p:cNvSpPr>
            <a:spLocks noGrp="1"/>
          </p:cNvSpPr>
          <p:nvPr>
            <p:ph type="body" sz="quarter" idx="64" hasCustomPrompt="1"/>
          </p:nvPr>
        </p:nvSpPr>
        <p:spPr>
          <a:xfrm rot="16200000">
            <a:off x="9291598" y="3929047"/>
            <a:ext cx="4356125"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Tree>
    <p:extLst>
      <p:ext uri="{BB962C8B-B14F-4D97-AF65-F5344CB8AC3E}">
        <p14:creationId xmlns:p14="http://schemas.microsoft.com/office/powerpoint/2010/main" val="160546467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losing logo 2">
    <p:bg>
      <p:bgPr>
        <a:solidFill>
          <a:schemeClr val="tx2">
            <a:alpha val="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AC540EE-818B-4BD2-B896-84BDD66D1C6D}"/>
              </a:ext>
            </a:extLst>
          </p:cNvPr>
          <p:cNvSpPr/>
          <p:nvPr userDrawn="1"/>
        </p:nvSpPr>
        <p:spPr>
          <a:xfrm>
            <a:off x="0" y="0"/>
            <a:ext cx="121919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Graphic 4">
            <a:extLst>
              <a:ext uri="{FF2B5EF4-FFF2-40B4-BE49-F238E27FC236}">
                <a16:creationId xmlns:a16="http://schemas.microsoft.com/office/drawing/2014/main" id="{95CF1649-656D-4D52-90FE-38B098A6D09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648665" y="3045600"/>
            <a:ext cx="2894670" cy="766800"/>
          </a:xfrm>
          <a:prstGeom prst="rect">
            <a:avLst/>
          </a:prstGeom>
        </p:spPr>
      </p:pic>
    </p:spTree>
    <p:extLst>
      <p:ext uri="{BB962C8B-B14F-4D97-AF65-F5344CB8AC3E}">
        <p14:creationId xmlns:p14="http://schemas.microsoft.com/office/powerpoint/2010/main" val="315839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User guide">
    <p:spTree>
      <p:nvGrpSpPr>
        <p:cNvPr id="1" name=""/>
        <p:cNvGrpSpPr/>
        <p:nvPr/>
      </p:nvGrpSpPr>
      <p:grpSpPr>
        <a:xfrm>
          <a:off x="0" y="0"/>
          <a:ext cx="0" cy="0"/>
          <a:chOff x="0" y="0"/>
          <a:chExt cx="0" cy="0"/>
        </a:xfrm>
      </p:grpSpPr>
      <p:sp>
        <p:nvSpPr>
          <p:cNvPr id="20" name="Date Placeholder 6" hidden="1">
            <a:extLst>
              <a:ext uri="{FF2B5EF4-FFF2-40B4-BE49-F238E27FC236}">
                <a16:creationId xmlns:a16="http://schemas.microsoft.com/office/drawing/2014/main" id="{C8F77785-DAC9-4046-8A82-0AC407341173}"/>
              </a:ext>
            </a:extLst>
          </p:cNvPr>
          <p:cNvSpPr>
            <a:spLocks noGrp="1"/>
          </p:cNvSpPr>
          <p:nvPr>
            <p:ph type="dt" sz="half" idx="15"/>
          </p:nvPr>
        </p:nvSpPr>
        <p:spPr>
          <a:xfrm>
            <a:off x="540000" y="6433200"/>
            <a:ext cx="2743200" cy="180000"/>
          </a:xfrm>
          <a:prstGeom prst="rect">
            <a:avLst/>
          </a:prstGeom>
        </p:spPr>
        <p:txBody>
          <a:bodyPr vert="horz" lIns="0" tIns="0" rIns="0" bIns="0" rtlCol="0" anchor="b" anchorCtr="0"/>
          <a:lstStyle>
            <a:defPPr>
              <a:defRPr lang="en-US"/>
            </a:defPPr>
            <a:lvl1pPr marL="0" algn="l" defTabSz="914400" rtl="0" eaLnBrk="1" latinLnBrk="0" hangingPunct="1">
              <a:defRPr sz="10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1" name="Footer Placeholder 8" hidden="1">
            <a:extLst>
              <a:ext uri="{FF2B5EF4-FFF2-40B4-BE49-F238E27FC236}">
                <a16:creationId xmlns:a16="http://schemas.microsoft.com/office/drawing/2014/main" id="{9675D1FD-FB10-4317-AAF4-BDCB2224F107}"/>
              </a:ext>
            </a:extLst>
          </p:cNvPr>
          <p:cNvSpPr>
            <a:spLocks noGrp="1"/>
          </p:cNvSpPr>
          <p:nvPr>
            <p:ph type="ftr" sz="quarter" idx="16"/>
          </p:nvPr>
        </p:nvSpPr>
        <p:spPr>
          <a:xfrm>
            <a:off x="0" y="6858000"/>
            <a:ext cx="0" cy="0"/>
          </a:xfrm>
        </p:spPr>
        <p:txBody>
          <a:bodyPr/>
          <a:lstStyle>
            <a:lvl1pPr>
              <a:defRPr sz="100">
                <a:noFill/>
              </a:defRPr>
            </a:lvl1pPr>
          </a:lstStyle>
          <a:p>
            <a:endParaRPr lang="en-GB" dirty="0"/>
          </a:p>
        </p:txBody>
      </p:sp>
      <p:sp>
        <p:nvSpPr>
          <p:cNvPr id="23" name="Slide Number Placeholder 10" hidden="1">
            <a:extLst>
              <a:ext uri="{FF2B5EF4-FFF2-40B4-BE49-F238E27FC236}">
                <a16:creationId xmlns:a16="http://schemas.microsoft.com/office/drawing/2014/main" id="{BBF7E881-962B-4385-8C0A-994D3D7717F3}"/>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pPr/>
              <a:t>‹#›</a:t>
            </a:fld>
            <a:endParaRPr lang="en-GB" dirty="0"/>
          </a:p>
        </p:txBody>
      </p:sp>
      <p:sp>
        <p:nvSpPr>
          <p:cNvPr id="30" name="Text Box 2">
            <a:extLst>
              <a:ext uri="{FF2B5EF4-FFF2-40B4-BE49-F238E27FC236}">
                <a16:creationId xmlns:a16="http://schemas.microsoft.com/office/drawing/2014/main" id="{29B69B38-E4DC-46EC-8251-C0FF4979DBB5}"/>
              </a:ext>
            </a:extLst>
          </p:cNvPr>
          <p:cNvSpPr txBox="1">
            <a:spLocks noChangeArrowheads="1"/>
          </p:cNvSpPr>
          <p:nvPr userDrawn="1"/>
        </p:nvSpPr>
        <p:spPr bwMode="auto">
          <a:xfrm>
            <a:off x="658810" y="1556270"/>
            <a:ext cx="3458564" cy="5370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sz="1200" b="1" dirty="0">
                <a:solidFill>
                  <a:schemeClr val="accent1"/>
                </a:solidFill>
                <a:latin typeface="Arial" panose="020B0604020202020204" pitchFamily="34" charset="0"/>
                <a:cs typeface="Arial" panose="020B0604020202020204" pitchFamily="34" charset="0"/>
              </a:rPr>
              <a:t>Styles pane</a:t>
            </a:r>
            <a:endParaRPr lang="en-GB" altLang="da-DK" sz="1200" b="1" noProof="1">
              <a:solidFill>
                <a:schemeClr val="accent1"/>
              </a:solidFill>
              <a:latin typeface="Arial" panose="020B0604020202020204" pitchFamily="34" charset="0"/>
              <a:cs typeface="Arial" panose="020B0604020202020204" pitchFamily="34" charset="0"/>
            </a:endParaRPr>
          </a:p>
          <a:p>
            <a:pPr eaLnBrk="1" hangingPunct="1">
              <a:spcAft>
                <a:spcPts val="600"/>
              </a:spcAft>
              <a:defRPr/>
            </a:pPr>
            <a:r>
              <a:rPr lang="en-GB" sz="1000" b="0" noProof="1">
                <a:solidFill>
                  <a:schemeClr val="tx1"/>
                </a:solidFill>
                <a:latin typeface="+mn-lt"/>
                <a:cs typeface="Arial" panose="020B0604020202020204" pitchFamily="34" charset="0"/>
              </a:rPr>
              <a:t>Click </a:t>
            </a:r>
            <a:r>
              <a:rPr lang="en-GB" sz="1000" b="0" noProof="1">
                <a:solidFill>
                  <a:schemeClr val="accent1"/>
                </a:solidFill>
                <a:latin typeface="+mn-lt"/>
                <a:cs typeface="Arial" panose="020B0604020202020204" pitchFamily="34" charset="0"/>
              </a:rPr>
              <a:t>Styles Pane </a:t>
            </a:r>
            <a:r>
              <a:rPr lang="en-GB" sz="1000" b="0" noProof="1">
                <a:solidFill>
                  <a:schemeClr val="tx1"/>
                </a:solidFill>
                <a:latin typeface="+mn-lt"/>
                <a:cs typeface="Arial" panose="020B0604020202020204" pitchFamily="34" charset="0"/>
              </a:rPr>
              <a:t>on Templafy ribbon to </a:t>
            </a:r>
            <a:br>
              <a:rPr lang="en-GB" sz="1000" b="0" noProof="1">
                <a:solidFill>
                  <a:schemeClr val="tx1"/>
                </a:solidFill>
                <a:latin typeface="+mn-lt"/>
                <a:cs typeface="Arial" panose="020B0604020202020204" pitchFamily="34" charset="0"/>
              </a:rPr>
            </a:br>
            <a:r>
              <a:rPr lang="en-GB" sz="1000" b="0" noProof="1">
                <a:solidFill>
                  <a:schemeClr val="tx1"/>
                </a:solidFill>
                <a:latin typeface="+mn-lt"/>
                <a:cs typeface="Arial" panose="020B0604020202020204" pitchFamily="34" charset="0"/>
              </a:rPr>
              <a:t>select up to 9 different level text or headings. </a:t>
            </a:r>
          </a:p>
          <a:p>
            <a:pPr eaLnBrk="1" hangingPunct="1">
              <a:spcAft>
                <a:spcPts val="600"/>
              </a:spcAft>
              <a:defRPr/>
            </a:pPr>
            <a:r>
              <a:rPr lang="en-GB" sz="1000" b="0" noProof="1">
                <a:solidFill>
                  <a:schemeClr val="tx1"/>
                </a:solidFill>
                <a:latin typeface="+mn-lt"/>
                <a:cs typeface="Arial" panose="020B0604020202020204" pitchFamily="34" charset="0"/>
              </a:rPr>
              <a:t>Alternatively, select </a:t>
            </a:r>
            <a:r>
              <a:rPr lang="en-GB" sz="1000" b="0" kern="1200" noProof="1">
                <a:solidFill>
                  <a:schemeClr val="accent1"/>
                </a:solidFill>
                <a:latin typeface="+mn-lt"/>
                <a:ea typeface="+mn-ea"/>
                <a:cs typeface="Arial" panose="020B0604020202020204" pitchFamily="34" charset="0"/>
              </a:rPr>
              <a:t>Increase</a:t>
            </a:r>
            <a:r>
              <a:rPr lang="en-GB" sz="1000" baseline="0" noProof="1">
                <a:solidFill>
                  <a:schemeClr val="tx1"/>
                </a:solidFill>
                <a:latin typeface="+mn-lt"/>
                <a:cs typeface="Arial" panose="020B0604020202020204" pitchFamily="34" charset="0"/>
              </a:rPr>
              <a:t> or </a:t>
            </a:r>
            <a:r>
              <a:rPr lang="en-GB" sz="1000" b="0" kern="1200" noProof="1">
                <a:solidFill>
                  <a:schemeClr val="accent1"/>
                </a:solidFill>
                <a:latin typeface="+mn-lt"/>
                <a:ea typeface="+mn-ea"/>
                <a:cs typeface="Arial" panose="020B0604020202020204" pitchFamily="34" charset="0"/>
              </a:rPr>
              <a:t>Decrease</a:t>
            </a:r>
            <a:r>
              <a:rPr lang="en-GB" sz="1000" b="1" baseline="0" noProof="1">
                <a:solidFill>
                  <a:schemeClr val="tx1"/>
                </a:solidFill>
                <a:latin typeface="+mn-lt"/>
                <a:cs typeface="Arial" panose="020B0604020202020204" pitchFamily="34" charset="0"/>
              </a:rPr>
              <a:t> </a:t>
            </a:r>
            <a:r>
              <a:rPr lang="en-GB" sz="1000" baseline="0" noProof="1">
                <a:solidFill>
                  <a:schemeClr val="tx1"/>
                </a:solidFill>
                <a:latin typeface="+mn-lt"/>
                <a:cs typeface="Arial" panose="020B0604020202020204" pitchFamily="34" charset="0"/>
              </a:rPr>
              <a:t>list </a:t>
            </a:r>
            <a:br>
              <a:rPr lang="en-GB" sz="1000" baseline="0" noProof="1">
                <a:solidFill>
                  <a:schemeClr val="tx1"/>
                </a:solidFill>
                <a:latin typeface="+mn-lt"/>
                <a:cs typeface="Arial" panose="020B0604020202020204" pitchFamily="34" charset="0"/>
              </a:rPr>
            </a:br>
            <a:r>
              <a:rPr lang="en-GB" sz="1000" baseline="0" noProof="1">
                <a:solidFill>
                  <a:schemeClr val="tx1"/>
                </a:solidFill>
                <a:latin typeface="+mn-lt"/>
                <a:cs typeface="Arial" panose="020B0604020202020204" pitchFamily="34" charset="0"/>
              </a:rPr>
              <a:t>level to go up a level to change the style.</a:t>
            </a:r>
            <a:endParaRPr lang="en-GB" altLang="da-DK" sz="1000" b="0" noProof="1">
              <a:solidFill>
                <a:schemeClr val="tx1"/>
              </a:solidFill>
              <a:latin typeface="+mn-lt"/>
              <a:cs typeface="Arial" panose="020B0604020202020204" pitchFamily="34" charset="0"/>
            </a:endParaRPr>
          </a:p>
          <a:p>
            <a:pPr eaLnBrk="1" hangingPunct="1">
              <a:spcAft>
                <a:spcPts val="600"/>
              </a:spcAft>
              <a:defRPr/>
            </a:pPr>
            <a:endParaRPr lang="en-GB" altLang="da-DK" sz="1000" b="0" noProof="1">
              <a:solidFill>
                <a:schemeClr val="tx1"/>
              </a:solidFill>
              <a:latin typeface="+mn-lt"/>
              <a:cs typeface="Arial" panose="020B0604020202020204" pitchFamily="34" charset="0"/>
            </a:endParaRPr>
          </a:p>
          <a:p>
            <a:pPr eaLnBrk="1" hangingPunct="1">
              <a:spcAft>
                <a:spcPts val="600"/>
              </a:spcAft>
              <a:defRPr/>
            </a:pPr>
            <a:br>
              <a:rPr lang="en-GB" altLang="da-DK" sz="1000" b="0" noProof="1">
                <a:solidFill>
                  <a:schemeClr val="tx1"/>
                </a:solidFill>
                <a:latin typeface="+mn-lt"/>
                <a:cs typeface="Arial" panose="020B0604020202020204" pitchFamily="34" charset="0"/>
              </a:rPr>
            </a:br>
            <a:br>
              <a:rPr lang="en-GB" altLang="da-DK" sz="1000" b="0" noProof="1">
                <a:solidFill>
                  <a:schemeClr val="tx1"/>
                </a:solidFill>
                <a:latin typeface="+mn-lt"/>
                <a:cs typeface="Arial" panose="020B0604020202020204" pitchFamily="34" charset="0"/>
              </a:rPr>
            </a:br>
            <a:r>
              <a:rPr lang="en-GB" sz="1000" b="0" noProof="1">
                <a:solidFill>
                  <a:schemeClr val="accent1"/>
                </a:solidFill>
                <a:latin typeface="+mn-lt"/>
                <a:cs typeface="Arial" panose="020B0604020202020204" pitchFamily="34" charset="0"/>
              </a:rPr>
              <a:t>Reset slide</a:t>
            </a:r>
            <a:br>
              <a:rPr lang="en-GB" sz="1000" b="0" noProof="1">
                <a:solidFill>
                  <a:schemeClr val="tx2"/>
                </a:solidFill>
                <a:latin typeface="+mn-lt"/>
                <a:cs typeface="Arial" panose="020B0604020202020204" pitchFamily="34" charset="0"/>
              </a:rPr>
            </a:br>
            <a:r>
              <a:rPr lang="en-GB" altLang="da-DK" sz="1000" noProof="1">
                <a:solidFill>
                  <a:schemeClr val="tx1"/>
                </a:solidFill>
                <a:latin typeface="+mn-lt"/>
                <a:cs typeface="Arial" panose="020B0604020202020204" pitchFamily="34" charset="0"/>
              </a:rPr>
              <a:t>Click the </a:t>
            </a:r>
            <a:r>
              <a:rPr lang="en-GB" altLang="da-DK" sz="1000" b="0" kern="1200" noProof="1">
                <a:solidFill>
                  <a:schemeClr val="accent1"/>
                </a:solidFill>
                <a:latin typeface="+mn-lt"/>
                <a:ea typeface="+mn-ea"/>
                <a:cs typeface="Arial" panose="020B0604020202020204" pitchFamily="34" charset="0"/>
              </a:rPr>
              <a:t>Reset</a:t>
            </a:r>
            <a:r>
              <a:rPr lang="en-GB" altLang="da-DK" sz="1000" b="1" baseline="0" noProof="1">
                <a:solidFill>
                  <a:schemeClr val="tx1"/>
                </a:solidFill>
                <a:latin typeface="+mn-lt"/>
                <a:cs typeface="Arial" panose="020B0604020202020204" pitchFamily="34" charset="0"/>
              </a:rPr>
              <a:t> </a:t>
            </a:r>
            <a:r>
              <a:rPr lang="en-GB" altLang="da-DK" sz="1000" noProof="1">
                <a:solidFill>
                  <a:schemeClr val="tx1"/>
                </a:solidFill>
                <a:latin typeface="+mn-lt"/>
                <a:cs typeface="Arial" panose="020B0604020202020204" pitchFamily="34" charset="0"/>
              </a:rPr>
              <a:t>menu to reset position, size</a:t>
            </a:r>
            <a:r>
              <a:rPr lang="en-GB" altLang="da-DK" sz="1000" baseline="0" noProof="1">
                <a:solidFill>
                  <a:schemeClr val="tx1"/>
                </a:solidFill>
                <a:latin typeface="+mn-lt"/>
                <a:cs typeface="Arial" panose="020B0604020202020204" pitchFamily="34" charset="0"/>
              </a:rPr>
              <a:t> and </a:t>
            </a:r>
            <a:br>
              <a:rPr lang="en-GB" altLang="da-DK" sz="1000" baseline="0" noProof="1">
                <a:solidFill>
                  <a:schemeClr val="tx1"/>
                </a:solidFill>
                <a:latin typeface="+mn-lt"/>
                <a:cs typeface="Arial" panose="020B0604020202020204" pitchFamily="34" charset="0"/>
              </a:rPr>
            </a:br>
            <a:r>
              <a:rPr lang="en-GB" altLang="da-DK" sz="1000" baseline="0" noProof="1">
                <a:solidFill>
                  <a:schemeClr val="tx1"/>
                </a:solidFill>
                <a:latin typeface="+mn-lt"/>
                <a:cs typeface="Arial" panose="020B0604020202020204" pitchFamily="34" charset="0"/>
              </a:rPr>
              <a:t>formatting of the slide placeholders to their default settings</a:t>
            </a:r>
          </a:p>
          <a:p>
            <a:pPr marL="0" marR="0" lvl="0" indent="0" algn="l" defTabSz="914400" rtl="0" eaLnBrk="1" fontAlgn="auto" latinLnBrk="0" hangingPunct="1">
              <a:lnSpc>
                <a:spcPct val="100000"/>
              </a:lnSpc>
              <a:spcBef>
                <a:spcPts val="0"/>
              </a:spcBef>
              <a:spcAft>
                <a:spcPts val="600"/>
              </a:spcAft>
              <a:buClrTx/>
              <a:buSzTx/>
              <a:buFontTx/>
              <a:buNone/>
              <a:tabLst/>
              <a:defRPr/>
            </a:pPr>
            <a:br>
              <a:rPr lang="en-GB" altLang="da-DK" sz="800" b="0" noProof="1">
                <a:solidFill>
                  <a:schemeClr val="tx1"/>
                </a:solidFill>
                <a:latin typeface="+mn-lt"/>
                <a:cs typeface="Arial" panose="020B0604020202020204" pitchFamily="34" charset="0"/>
              </a:rPr>
            </a:br>
            <a:r>
              <a:rPr lang="en-GB" sz="1200" b="1" dirty="0">
                <a:solidFill>
                  <a:schemeClr val="accent1"/>
                </a:solidFill>
                <a:latin typeface="Arial" panose="020B0604020202020204" pitchFamily="34" charset="0"/>
                <a:cs typeface="Arial" panose="020B0604020202020204" pitchFamily="34" charset="0"/>
              </a:rPr>
              <a:t>Slides and layouts</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1000" b="0" noProof="1">
                <a:solidFill>
                  <a:schemeClr val="tx1"/>
                </a:solidFill>
                <a:latin typeface="+mn-lt"/>
                <a:cs typeface="Arial" panose="020B0604020202020204" pitchFamily="34" charset="0"/>
              </a:rPr>
              <a:t>Click on the menu </a:t>
            </a:r>
            <a:r>
              <a:rPr lang="en-GB" altLang="da-DK" sz="1000" b="0" kern="1200" noProof="1">
                <a:solidFill>
                  <a:schemeClr val="accent1"/>
                </a:solidFill>
                <a:latin typeface="+mn-lt"/>
                <a:ea typeface="+mn-ea"/>
                <a:cs typeface="Arial" panose="020B0604020202020204" pitchFamily="34" charset="0"/>
              </a:rPr>
              <a:t>New Slide </a:t>
            </a:r>
            <a:r>
              <a:rPr lang="en-GB" altLang="da-DK" sz="1000" b="0" noProof="1">
                <a:solidFill>
                  <a:schemeClr val="tx1"/>
                </a:solidFill>
                <a:latin typeface="+mn-lt"/>
                <a:cs typeface="Arial" panose="020B0604020202020204" pitchFamily="34" charset="0"/>
              </a:rPr>
              <a:t>in the </a:t>
            </a:r>
            <a:r>
              <a:rPr lang="en-GB" altLang="da-DK" sz="1000" b="0" kern="1200" noProof="1">
                <a:solidFill>
                  <a:schemeClr val="accent1"/>
                </a:solidFill>
                <a:latin typeface="+mn-lt"/>
                <a:ea typeface="+mn-ea"/>
                <a:cs typeface="Arial" panose="020B0604020202020204" pitchFamily="34" charset="0"/>
              </a:rPr>
              <a:t>Home</a:t>
            </a:r>
            <a:r>
              <a:rPr lang="en-GB" altLang="da-DK" sz="1000" b="0" noProof="1">
                <a:solidFill>
                  <a:schemeClr val="tx1"/>
                </a:solidFill>
                <a:latin typeface="+mn-lt"/>
                <a:cs typeface="Arial" panose="020B0604020202020204" pitchFamily="34" charset="0"/>
              </a:rPr>
              <a:t> tab to insert a </a:t>
            </a:r>
            <a:br>
              <a:rPr lang="en-GB" altLang="da-DK" sz="1000" b="0" noProof="1">
                <a:solidFill>
                  <a:schemeClr val="tx1"/>
                </a:solidFill>
                <a:latin typeface="+mn-lt"/>
                <a:cs typeface="Arial" panose="020B0604020202020204" pitchFamily="34" charset="0"/>
              </a:rPr>
            </a:br>
            <a:r>
              <a:rPr lang="en-GB" altLang="da-DK" sz="1000" b="0" noProof="1">
                <a:solidFill>
                  <a:schemeClr val="tx1"/>
                </a:solidFill>
                <a:latin typeface="+mn-lt"/>
                <a:cs typeface="Arial" panose="020B0604020202020204" pitchFamily="34" charset="0"/>
              </a:rPr>
              <a:t>new slide</a:t>
            </a:r>
            <a:br>
              <a:rPr lang="en-GB" altLang="da-DK" sz="1000" b="0" noProof="1">
                <a:solidFill>
                  <a:schemeClr val="tx1"/>
                </a:solidFill>
                <a:latin typeface="+mn-lt"/>
                <a:cs typeface="Arial" panose="020B0604020202020204" pitchFamily="34" charset="0"/>
              </a:rPr>
            </a:br>
            <a:br>
              <a:rPr lang="en-GB" altLang="da-DK" sz="1000" b="0" noProof="1">
                <a:solidFill>
                  <a:schemeClr val="tx1"/>
                </a:solidFill>
                <a:latin typeface="+mn-lt"/>
                <a:cs typeface="Arial" panose="020B0604020202020204" pitchFamily="34" charset="0"/>
              </a:rPr>
            </a:br>
            <a:r>
              <a:rPr lang="en-GB" altLang="da-DK" sz="1000" b="0" noProof="1">
                <a:solidFill>
                  <a:schemeClr val="accent1"/>
                </a:solidFill>
                <a:latin typeface="+mn-lt"/>
                <a:cs typeface="Arial" panose="020B0604020202020204" pitchFamily="34" charset="0"/>
              </a:rPr>
              <a:t>Change layout</a:t>
            </a:r>
            <a:br>
              <a:rPr lang="en-GB" altLang="da-DK" sz="1000" b="0" noProof="1">
                <a:solidFill>
                  <a:schemeClr val="tx2"/>
                </a:solidFill>
                <a:latin typeface="+mn-lt"/>
                <a:cs typeface="Arial" panose="020B0604020202020204" pitchFamily="34" charset="0"/>
              </a:rPr>
            </a:br>
            <a:r>
              <a:rPr lang="en-GB" sz="1000" dirty="0">
                <a:solidFill>
                  <a:srgbClr val="000000"/>
                </a:solidFill>
                <a:latin typeface="+mn-lt"/>
                <a:ea typeface="Arial" panose="020B0604020202020204" pitchFamily="34" charset="0"/>
              </a:rPr>
              <a:t>Click on the arrow next to </a:t>
            </a:r>
            <a:r>
              <a:rPr lang="en-GB" sz="1000" b="0" kern="1200" dirty="0">
                <a:solidFill>
                  <a:schemeClr val="accent1"/>
                </a:solidFill>
                <a:latin typeface="+mn-lt"/>
                <a:ea typeface="+mn-ea"/>
                <a:cs typeface="Arial" panose="020B0604020202020204" pitchFamily="34" charset="0"/>
              </a:rPr>
              <a:t>Layout</a:t>
            </a:r>
            <a:r>
              <a:rPr lang="en-GB" sz="1000" b="1" dirty="0">
                <a:solidFill>
                  <a:srgbClr val="000000"/>
                </a:solidFill>
                <a:latin typeface="+mn-lt"/>
                <a:ea typeface="Arial" panose="020B0604020202020204" pitchFamily="34" charset="0"/>
              </a:rPr>
              <a:t> </a:t>
            </a:r>
            <a:r>
              <a:rPr lang="en-GB" sz="1000" dirty="0">
                <a:solidFill>
                  <a:srgbClr val="000000"/>
                </a:solidFill>
                <a:latin typeface="+mn-lt"/>
                <a:ea typeface="Arial" panose="020B0604020202020204" pitchFamily="34" charset="0"/>
              </a:rPr>
              <a:t>to view a dropdown </a:t>
            </a:r>
            <a:br>
              <a:rPr lang="en-GB" sz="1000" dirty="0">
                <a:solidFill>
                  <a:srgbClr val="000000"/>
                </a:solidFill>
                <a:latin typeface="+mn-lt"/>
                <a:ea typeface="Arial" panose="020B0604020202020204" pitchFamily="34" charset="0"/>
              </a:rPr>
            </a:br>
            <a:r>
              <a:rPr lang="en-GB" sz="1000" dirty="0">
                <a:solidFill>
                  <a:srgbClr val="000000"/>
                </a:solidFill>
                <a:latin typeface="+mn-lt"/>
                <a:ea typeface="Arial" panose="020B0604020202020204" pitchFamily="34" charset="0"/>
              </a:rPr>
              <a:t>menu of possible slide layouts</a:t>
            </a:r>
          </a:p>
          <a:p>
            <a:pPr marL="0" indent="0">
              <a:spcAft>
                <a:spcPts val="600"/>
              </a:spcAft>
              <a:buFont typeface="+mj-lt"/>
              <a:buNone/>
            </a:pPr>
            <a:r>
              <a:rPr lang="en-GB" sz="1000" b="0" dirty="0">
                <a:solidFill>
                  <a:schemeClr val="accent1"/>
                </a:solidFill>
                <a:latin typeface="+mn-lt"/>
                <a:ea typeface="Arial" panose="020B0604020202020204" pitchFamily="34" charset="0"/>
              </a:rPr>
              <a:t>Animations</a:t>
            </a:r>
            <a:br>
              <a:rPr lang="en-GB" sz="1000" b="1" dirty="0">
                <a:solidFill>
                  <a:srgbClr val="000000"/>
                </a:solidFill>
                <a:latin typeface="+mn-lt"/>
                <a:ea typeface="Arial" panose="020B0604020202020204" pitchFamily="34" charset="0"/>
              </a:rPr>
            </a:br>
            <a:r>
              <a:rPr lang="en-GB" sz="1000" dirty="0">
                <a:latin typeface="+mn-lt"/>
                <a:ea typeface="Arial" panose="020B0604020202020204" pitchFamily="34" charset="0"/>
              </a:rPr>
              <a:t>No animated slides included,  keep animation simple e.g., fade</a:t>
            </a:r>
          </a:p>
          <a:p>
            <a:pPr marL="0" indent="0">
              <a:spcAft>
                <a:spcPts val="0"/>
              </a:spcAft>
              <a:buFont typeface="+mj-lt"/>
              <a:buNone/>
            </a:pPr>
            <a:endParaRPr lang="en-GB" sz="1000" dirty="0">
              <a:latin typeface="+mn-lt"/>
              <a:ea typeface="Arial" panose="020B0604020202020204" pitchFamily="34" charset="0"/>
            </a:endParaRPr>
          </a:p>
          <a:p>
            <a:pPr eaLnBrk="1" hangingPunct="1">
              <a:spcAft>
                <a:spcPts val="600"/>
              </a:spcAft>
              <a:defRPr/>
            </a:pPr>
            <a:r>
              <a:rPr lang="en-GB" sz="1200" b="1" dirty="0">
                <a:solidFill>
                  <a:schemeClr val="accent1"/>
                </a:solidFill>
                <a:latin typeface="Arial" panose="020B0604020202020204" pitchFamily="34" charset="0"/>
                <a:cs typeface="Arial" panose="020B0604020202020204" pitchFamily="34" charset="0"/>
              </a:rPr>
              <a:t>Guides</a:t>
            </a:r>
          </a:p>
          <a:p>
            <a:pPr eaLnBrk="1" hangingPunct="1">
              <a:spcAft>
                <a:spcPts val="600"/>
              </a:spcAft>
              <a:defRPr/>
            </a:pPr>
            <a:r>
              <a:rPr lang="en-GB" altLang="da-DK" sz="1000" b="0" kern="1200" noProof="1">
                <a:solidFill>
                  <a:schemeClr val="tx1"/>
                </a:solidFill>
                <a:latin typeface="+mn-lt"/>
                <a:ea typeface="+mn-ea"/>
                <a:cs typeface="Arial" panose="020B0604020202020204" pitchFamily="34" charset="0"/>
              </a:rPr>
              <a:t>Click the </a:t>
            </a:r>
            <a:r>
              <a:rPr lang="en-GB" altLang="da-DK" sz="1000" b="0" kern="1200" noProof="1">
                <a:solidFill>
                  <a:schemeClr val="accent1"/>
                </a:solidFill>
                <a:latin typeface="+mn-lt"/>
                <a:ea typeface="+mn-ea"/>
                <a:cs typeface="Arial" panose="020B0604020202020204" pitchFamily="34" charset="0"/>
              </a:rPr>
              <a:t>View</a:t>
            </a:r>
            <a:r>
              <a:rPr lang="en-GB" altLang="da-DK" sz="1000" b="0" kern="1200" noProof="1">
                <a:solidFill>
                  <a:schemeClr val="tx1"/>
                </a:solidFill>
                <a:latin typeface="+mn-lt"/>
                <a:ea typeface="+mn-ea"/>
                <a:cs typeface="Arial" panose="020B0604020202020204" pitchFamily="34" charset="0"/>
              </a:rPr>
              <a:t> tab and set tick mark next to </a:t>
            </a:r>
            <a:r>
              <a:rPr lang="en-GB" altLang="da-DK" sz="1000" b="0" kern="1200" noProof="1">
                <a:solidFill>
                  <a:schemeClr val="accent1"/>
                </a:solidFill>
                <a:latin typeface="+mn-lt"/>
                <a:ea typeface="+mn-ea"/>
                <a:cs typeface="Arial" panose="020B0604020202020204" pitchFamily="34" charset="0"/>
              </a:rPr>
              <a:t>Guides</a:t>
            </a:r>
          </a:p>
          <a:p>
            <a:pPr eaLnBrk="1" hangingPunct="1">
              <a:spcAft>
                <a:spcPts val="600"/>
              </a:spcAft>
              <a:defRPr/>
            </a:pPr>
            <a:r>
              <a:rPr lang="en-GB" altLang="da-DK" sz="1000" b="0" kern="1200" noProof="1">
                <a:solidFill>
                  <a:schemeClr val="accent1"/>
                </a:solidFill>
                <a:latin typeface="+mn-lt"/>
                <a:ea typeface="+mn-ea"/>
                <a:cs typeface="Arial" panose="020B0604020202020204" pitchFamily="34" charset="0"/>
              </a:rPr>
              <a:t>Hint: Alt + F9 </a:t>
            </a:r>
            <a:r>
              <a:rPr lang="en-GB" altLang="da-DK" sz="1000" b="0" kern="1200" noProof="1">
                <a:solidFill>
                  <a:schemeClr val="tx1"/>
                </a:solidFill>
                <a:latin typeface="+mn-lt"/>
                <a:ea typeface="+mn-ea"/>
                <a:cs typeface="Arial" panose="020B0604020202020204" pitchFamily="34" charset="0"/>
              </a:rPr>
              <a:t>for quick view of guides</a:t>
            </a:r>
            <a:br>
              <a:rPr lang="en-GB" altLang="da-DK" sz="1000" b="0" kern="1200" noProof="1">
                <a:solidFill>
                  <a:schemeClr val="tx1"/>
                </a:solidFill>
                <a:latin typeface="+mn-lt"/>
                <a:ea typeface="+mn-ea"/>
                <a:cs typeface="Arial" panose="020B0604020202020204" pitchFamily="34" charset="0"/>
              </a:rPr>
            </a:br>
            <a:r>
              <a:rPr lang="en-GB" altLang="da-DK" sz="1000" b="0" kern="1200" noProof="1">
                <a:solidFill>
                  <a:schemeClr val="accent1"/>
                </a:solidFill>
                <a:latin typeface="+mn-lt"/>
                <a:ea typeface="+mn-ea"/>
                <a:cs typeface="Arial" panose="020B0604020202020204" pitchFamily="34" charset="0"/>
              </a:rPr>
              <a:t>Mac: </a:t>
            </a:r>
            <a:r>
              <a:rPr lang="en-GB" sz="1000" b="0" i="0" dirty="0">
                <a:solidFill>
                  <a:srgbClr val="333333"/>
                </a:solidFill>
                <a:effectLst/>
                <a:latin typeface="+mn-lt"/>
              </a:rPr>
              <a:t>⌘ </a:t>
            </a:r>
            <a:r>
              <a:rPr lang="en-GB" altLang="da-DK" sz="1000" b="0" kern="1200" noProof="1">
                <a:solidFill>
                  <a:schemeClr val="tx1"/>
                </a:solidFill>
                <a:latin typeface="+mn-lt"/>
                <a:ea typeface="+mn-ea"/>
                <a:cs typeface="Arial" panose="020B0604020202020204" pitchFamily="34" charset="0"/>
              </a:rPr>
              <a:t>+ option + ctrl + G</a:t>
            </a:r>
            <a:endParaRPr lang="en-GB" sz="1000" dirty="0">
              <a:latin typeface="+mn-lt"/>
              <a:ea typeface="Arial" panose="020B0604020202020204" pitchFamily="34" charset="0"/>
            </a:endParaRPr>
          </a:p>
          <a:p>
            <a:pPr marL="0" indent="0">
              <a:spcAft>
                <a:spcPts val="600"/>
              </a:spcAft>
              <a:buFont typeface="+mj-lt"/>
              <a:buNone/>
            </a:pPr>
            <a:br>
              <a:rPr lang="en-GB" altLang="da-DK" sz="1000" b="0" kern="1200" noProof="1">
                <a:solidFill>
                  <a:schemeClr val="tx1"/>
                </a:solidFill>
                <a:latin typeface="Arial" charset="0"/>
                <a:ea typeface="+mn-ea"/>
                <a:cs typeface="Arial" panose="020B0604020202020204" pitchFamily="34" charset="0"/>
              </a:rPr>
            </a:br>
            <a:endParaRPr lang="en-GB" sz="1000" dirty="0">
              <a:latin typeface="+mn-lt"/>
              <a:ea typeface="Arial" panose="020B0604020202020204" pitchFamily="34" charset="0"/>
            </a:endParaRPr>
          </a:p>
        </p:txBody>
      </p:sp>
      <p:sp>
        <p:nvSpPr>
          <p:cNvPr id="31" name="Text Box 3">
            <a:extLst>
              <a:ext uri="{FF2B5EF4-FFF2-40B4-BE49-F238E27FC236}">
                <a16:creationId xmlns:a16="http://schemas.microsoft.com/office/drawing/2014/main" id="{F569F601-11CF-4F09-9ACA-29DB61293B18}"/>
              </a:ext>
            </a:extLst>
          </p:cNvPr>
          <p:cNvSpPr txBox="1">
            <a:spLocks noChangeArrowheads="1"/>
          </p:cNvSpPr>
          <p:nvPr userDrawn="1"/>
        </p:nvSpPr>
        <p:spPr bwMode="auto">
          <a:xfrm>
            <a:off x="4359275" y="1556270"/>
            <a:ext cx="3473450" cy="4462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sz="1200" b="1" dirty="0">
                <a:solidFill>
                  <a:schemeClr val="accent1"/>
                </a:solidFill>
                <a:latin typeface="Arial" panose="020B0604020202020204" pitchFamily="34" charset="0"/>
                <a:cs typeface="Arial" panose="020B0604020202020204" pitchFamily="34" charset="0"/>
              </a:rPr>
              <a:t>Pictures</a:t>
            </a:r>
            <a:endParaRPr lang="en-GB" sz="1200" b="1" noProof="1">
              <a:solidFill>
                <a:schemeClr val="accent1"/>
              </a:solidFill>
              <a:latin typeface="Arial" panose="020B0604020202020204" pitchFamily="34" charset="0"/>
              <a:cs typeface="Arial" panose="020B0604020202020204" pitchFamily="34" charset="0"/>
            </a:endParaRPr>
          </a:p>
          <a:p>
            <a:pPr marL="0" lvl="0" indent="0" algn="l" defTabSz="914400" rtl="0" eaLnBrk="1" latinLnBrk="0" hangingPunct="1">
              <a:lnSpc>
                <a:spcPct val="100000"/>
              </a:lnSpc>
              <a:spcBef>
                <a:spcPts val="0"/>
              </a:spcBef>
              <a:spcAft>
                <a:spcPts val="0"/>
              </a:spcAft>
              <a:buClr>
                <a:srgbClr val="000000"/>
              </a:buClr>
              <a:buSzPct val="100000"/>
              <a:buFont typeface="+mj-lt"/>
              <a:buNone/>
              <a:defRPr/>
            </a:pPr>
            <a:r>
              <a:rPr lang="en-GB" altLang="da-DK" sz="1050" b="0" i="0" u="none" kern="1200" cap="none" noProof="1">
                <a:solidFill>
                  <a:srgbClr val="000000"/>
                </a:solidFill>
                <a:latin typeface="Times New Roman" panose="02020603050405020304" pitchFamily="18" charset="0"/>
                <a:ea typeface="+mn-ea"/>
                <a:cs typeface="+mn-cs"/>
              </a:rPr>
              <a:t>On slides with picture placeholder click icon, </a:t>
            </a:r>
            <a:br>
              <a:rPr lang="en-GB" altLang="da-DK" sz="1050" b="0" i="0" u="none" kern="1200" cap="none" noProof="1">
                <a:solidFill>
                  <a:srgbClr val="000000"/>
                </a:solidFill>
                <a:latin typeface="Times New Roman" panose="02020603050405020304" pitchFamily="18" charset="0"/>
                <a:ea typeface="+mn-ea"/>
                <a:cs typeface="+mn-cs"/>
              </a:rPr>
            </a:br>
            <a:r>
              <a:rPr lang="en-GB" altLang="da-DK" sz="1050" b="0" i="0" u="none" kern="1200" cap="none" noProof="1">
                <a:solidFill>
                  <a:srgbClr val="000000"/>
                </a:solidFill>
                <a:latin typeface="Times New Roman" panose="02020603050405020304" pitchFamily="18" charset="0"/>
                <a:ea typeface="+mn-ea"/>
                <a:cs typeface="+mn-cs"/>
              </a:rPr>
              <a:t>s</a:t>
            </a:r>
            <a:r>
              <a:rPr lang="en-GB" altLang="da-DK" sz="1050" b="0" i="0" u="none" cap="none" noProof="1">
                <a:solidFill>
                  <a:srgbClr val="000000"/>
                </a:solidFill>
                <a:latin typeface="Times New Roman" panose="02020603050405020304" pitchFamily="18" charset="0"/>
                <a:ea typeface="+mn-ea"/>
                <a:cs typeface="+mn-cs"/>
              </a:rPr>
              <a:t>elect </a:t>
            </a:r>
            <a:r>
              <a:rPr lang="en-GB" altLang="da-DK" sz="1000" b="0" kern="1200" noProof="1">
                <a:solidFill>
                  <a:schemeClr val="accent1"/>
                </a:solidFill>
                <a:latin typeface="+mn-lt"/>
                <a:ea typeface="+mn-ea"/>
                <a:cs typeface="Arial" panose="020B0604020202020204" pitchFamily="34" charset="0"/>
              </a:rPr>
              <a:t>Image</a:t>
            </a:r>
            <a:r>
              <a:rPr lang="en-GB" altLang="da-DK" sz="1050" b="1" i="0" u="none" cap="none" noProof="1">
                <a:solidFill>
                  <a:srgbClr val="000000"/>
                </a:solidFill>
                <a:latin typeface="Times New Roman" panose="02020603050405020304" pitchFamily="18" charset="0"/>
                <a:ea typeface="+mn-ea"/>
                <a:cs typeface="+mn-cs"/>
              </a:rPr>
              <a:t> </a:t>
            </a:r>
            <a:r>
              <a:rPr lang="en-GB" altLang="da-DK" sz="1000" b="0" kern="1200" noProof="1">
                <a:solidFill>
                  <a:schemeClr val="accent1"/>
                </a:solidFill>
                <a:latin typeface="+mn-lt"/>
                <a:ea typeface="+mn-ea"/>
                <a:cs typeface="Arial" panose="020B0604020202020204" pitchFamily="34" charset="0"/>
              </a:rPr>
              <a:t>Tools</a:t>
            </a:r>
            <a:r>
              <a:rPr lang="en-GB" altLang="da-DK" sz="1050" b="1" i="0" u="none" cap="none" noProof="1">
                <a:solidFill>
                  <a:srgbClr val="000000"/>
                </a:solidFill>
                <a:latin typeface="Times New Roman" panose="02020603050405020304" pitchFamily="18" charset="0"/>
                <a:ea typeface="+mn-ea"/>
                <a:cs typeface="+mn-cs"/>
              </a:rPr>
              <a:t> </a:t>
            </a:r>
            <a:r>
              <a:rPr lang="en-GB" altLang="da-DK" sz="1050" b="0" i="0" u="none" cap="none" noProof="1">
                <a:solidFill>
                  <a:srgbClr val="000000"/>
                </a:solidFill>
                <a:latin typeface="Times New Roman" panose="02020603050405020304" pitchFamily="18" charset="0"/>
                <a:ea typeface="+mn-ea"/>
                <a:cs typeface="+mn-cs"/>
              </a:rPr>
              <a:t>options on Templafy ribbon </a:t>
            </a:r>
            <a:br>
              <a:rPr lang="en-GB" altLang="da-DK" sz="1050" b="0" i="0" u="none" cap="none" noProof="1">
                <a:solidFill>
                  <a:srgbClr val="000000"/>
                </a:solidFill>
                <a:latin typeface="Times New Roman" panose="02020603050405020304" pitchFamily="18" charset="0"/>
                <a:ea typeface="+mn-ea"/>
                <a:cs typeface="+mn-cs"/>
              </a:rPr>
            </a:br>
            <a:r>
              <a:rPr lang="en-GB" altLang="da-DK" sz="1050" b="0" i="0" u="none" cap="none" noProof="1">
                <a:solidFill>
                  <a:srgbClr val="000000"/>
                </a:solidFill>
                <a:latin typeface="Times New Roman" panose="02020603050405020304" pitchFamily="18" charset="0"/>
                <a:ea typeface="+mn-ea"/>
                <a:cs typeface="+mn-cs"/>
              </a:rPr>
              <a:t>and select </a:t>
            </a:r>
            <a:r>
              <a:rPr lang="en-GB" altLang="da-DK" sz="1000" b="0" kern="1200" noProof="1">
                <a:solidFill>
                  <a:schemeClr val="accent1"/>
                </a:solidFill>
                <a:latin typeface="+mn-lt"/>
                <a:ea typeface="+mn-ea"/>
                <a:cs typeface="Arial" panose="020B0604020202020204" pitchFamily="34" charset="0"/>
              </a:rPr>
              <a:t>Insert</a:t>
            </a:r>
            <a:r>
              <a:rPr lang="en-GB" altLang="da-DK" sz="1050" b="1" i="0" u="none" cap="none" noProof="1">
                <a:solidFill>
                  <a:srgbClr val="000000"/>
                </a:solidFill>
                <a:latin typeface="Times New Roman" panose="02020603050405020304" pitchFamily="18" charset="0"/>
                <a:ea typeface="+mn-ea"/>
                <a:cs typeface="+mn-cs"/>
              </a:rPr>
              <a:t> </a:t>
            </a:r>
            <a:r>
              <a:rPr lang="en-GB" altLang="da-DK" sz="1050" b="0" i="0" u="none" cap="none" noProof="1">
                <a:solidFill>
                  <a:srgbClr val="000000"/>
                </a:solidFill>
                <a:latin typeface="Times New Roman" panose="02020603050405020304" pitchFamily="18" charset="0"/>
                <a:ea typeface="+mn-ea"/>
                <a:cs typeface="+mn-cs"/>
              </a:rPr>
              <a:t>or </a:t>
            </a:r>
            <a:r>
              <a:rPr lang="en-GB" altLang="da-DK" sz="1000" b="0" kern="1200" noProof="1">
                <a:solidFill>
                  <a:schemeClr val="accent1"/>
                </a:solidFill>
                <a:latin typeface="+mn-lt"/>
                <a:ea typeface="+mn-ea"/>
                <a:cs typeface="Arial" panose="020B0604020202020204" pitchFamily="34" charset="0"/>
              </a:rPr>
              <a:t>Paste</a:t>
            </a:r>
            <a:r>
              <a:rPr lang="en-GB" altLang="da-DK" sz="1050" b="0" i="0" u="none" cap="none" noProof="1">
                <a:solidFill>
                  <a:srgbClr val="000000"/>
                </a:solidFill>
                <a:latin typeface="Times New Roman" panose="02020603050405020304" pitchFamily="18" charset="0"/>
                <a:ea typeface="+mn-ea"/>
                <a:cs typeface="+mn-cs"/>
              </a:rPr>
              <a:t>. Then move the picture </a:t>
            </a:r>
            <a:br>
              <a:rPr lang="en-GB" altLang="da-DK" sz="1050" b="0" i="0" u="none" cap="none" noProof="1">
                <a:solidFill>
                  <a:srgbClr val="000000"/>
                </a:solidFill>
                <a:latin typeface="Times New Roman" panose="02020603050405020304" pitchFamily="18" charset="0"/>
                <a:ea typeface="+mn-ea"/>
                <a:cs typeface="+mn-cs"/>
              </a:rPr>
            </a:br>
            <a:r>
              <a:rPr lang="en-GB" altLang="da-DK" sz="1050" b="0" i="0" u="none" cap="none" noProof="1">
                <a:solidFill>
                  <a:srgbClr val="000000"/>
                </a:solidFill>
                <a:latin typeface="Times New Roman" panose="02020603050405020304" pitchFamily="18" charset="0"/>
                <a:ea typeface="+mn-ea"/>
                <a:cs typeface="+mn-cs"/>
              </a:rPr>
              <a:t>within the placeholder to focus. </a:t>
            </a:r>
            <a:endParaRPr lang="en-GB" altLang="da-DK" sz="1200" b="0" i="0" u="none" cap="none" noProof="1">
              <a:solidFill>
                <a:srgbClr val="000000"/>
              </a:solidFill>
              <a:latin typeface="Times New Roman" panose="02020603050405020304" pitchFamily="18" charset="0"/>
              <a:ea typeface="+mn-ea"/>
              <a:cs typeface="+mn-cs"/>
            </a:endParaRPr>
          </a:p>
          <a:p>
            <a:pPr eaLnBrk="1" hangingPunct="1">
              <a:spcBef>
                <a:spcPts val="1200"/>
              </a:spcBef>
              <a:spcAft>
                <a:spcPts val="600"/>
              </a:spcAft>
              <a:defRPr/>
            </a:pPr>
            <a:r>
              <a:rPr lang="en-GB" sz="900" b="0" i="0" noProof="1">
                <a:solidFill>
                  <a:schemeClr val="accent1"/>
                </a:solidFill>
                <a:latin typeface="+mn-lt"/>
                <a:cs typeface="Arial" panose="020B0604020202020204" pitchFamily="34" charset="0"/>
              </a:rPr>
              <a:t>Crop picture</a:t>
            </a:r>
          </a:p>
          <a:p>
            <a:pPr marL="144000" indent="-144000" eaLnBrk="1" hangingPunct="1">
              <a:spcAft>
                <a:spcPts val="600"/>
              </a:spcAft>
              <a:buFont typeface="+mj-lt"/>
              <a:buAutoNum type="arabicPeriod"/>
              <a:defRPr/>
            </a:pPr>
            <a:r>
              <a:rPr lang="en-GB" altLang="da-DK" sz="1000" b="0" noProof="1">
                <a:solidFill>
                  <a:schemeClr val="tx1"/>
                </a:solidFill>
                <a:latin typeface="+mn-lt"/>
                <a:cs typeface="Arial" panose="020B0604020202020204" pitchFamily="34" charset="0"/>
              </a:rPr>
              <a:t>Click </a:t>
            </a:r>
            <a:r>
              <a:rPr lang="en-GB" altLang="da-DK" sz="1000" b="0" kern="1200" noProof="1">
                <a:solidFill>
                  <a:schemeClr val="accent1"/>
                </a:solidFill>
                <a:latin typeface="+mn-lt"/>
                <a:ea typeface="+mn-ea"/>
                <a:cs typeface="Arial" panose="020B0604020202020204" pitchFamily="34" charset="0"/>
              </a:rPr>
              <a:t>Crop</a:t>
            </a:r>
            <a:r>
              <a:rPr lang="en-GB" altLang="da-DK" sz="1000" b="0" noProof="1">
                <a:solidFill>
                  <a:schemeClr val="tx1"/>
                </a:solidFill>
                <a:latin typeface="+mn-lt"/>
                <a:cs typeface="Arial" panose="020B0604020202020204" pitchFamily="34" charset="0"/>
              </a:rPr>
              <a:t> to change size or focus of the picture</a:t>
            </a:r>
          </a:p>
          <a:p>
            <a:pPr marL="144000" indent="-144000" eaLnBrk="1" hangingPunct="1">
              <a:spcAft>
                <a:spcPts val="600"/>
              </a:spcAft>
              <a:buFont typeface="+mj-lt"/>
              <a:buAutoNum type="arabicPeriod"/>
              <a:defRPr/>
            </a:pPr>
            <a:r>
              <a:rPr lang="en-GB" altLang="da-DK" sz="1000" b="0" noProof="1">
                <a:solidFill>
                  <a:schemeClr val="tx1"/>
                </a:solidFill>
                <a:latin typeface="+mn-lt"/>
                <a:cs typeface="Arial" panose="020B0604020202020204" pitchFamily="34" charset="0"/>
              </a:rPr>
              <a:t>If you want to scale the picture, hold </a:t>
            </a:r>
            <a:r>
              <a:rPr lang="en-GB" altLang="da-DK" sz="1000" b="0" kern="1200" noProof="1">
                <a:solidFill>
                  <a:schemeClr val="accent1"/>
                </a:solidFill>
                <a:latin typeface="+mn-lt"/>
                <a:ea typeface="+mn-ea"/>
                <a:cs typeface="Arial" panose="020B0604020202020204" pitchFamily="34" charset="0"/>
              </a:rPr>
              <a:t>SHIFT</a:t>
            </a:r>
            <a:r>
              <a:rPr lang="en-GB" altLang="da-DK" sz="1000" b="0" noProof="1">
                <a:solidFill>
                  <a:schemeClr val="tx1"/>
                </a:solidFill>
                <a:latin typeface="+mn-lt"/>
                <a:cs typeface="Arial" panose="020B0604020202020204" pitchFamily="34" charset="0"/>
              </a:rPr>
              <a:t>-key down </a:t>
            </a:r>
            <a:br>
              <a:rPr lang="en-GB" altLang="da-DK" sz="1000" b="0" noProof="1">
                <a:solidFill>
                  <a:schemeClr val="tx1"/>
                </a:solidFill>
                <a:latin typeface="+mn-lt"/>
                <a:cs typeface="Arial" panose="020B0604020202020204" pitchFamily="34" charset="0"/>
              </a:rPr>
            </a:br>
            <a:r>
              <a:rPr lang="en-GB" altLang="da-DK" sz="1000" b="0" noProof="1">
                <a:solidFill>
                  <a:schemeClr val="tx1"/>
                </a:solidFill>
                <a:latin typeface="+mn-lt"/>
                <a:cs typeface="Arial" panose="020B0604020202020204" pitchFamily="34" charset="0"/>
              </a:rPr>
              <a:t>while dragging the corners of the picture</a:t>
            </a:r>
            <a:br>
              <a:rPr lang="en-GB" altLang="da-DK" sz="900" b="0" noProof="1">
                <a:solidFill>
                  <a:schemeClr val="tx1"/>
                </a:solidFill>
                <a:latin typeface="+mn-lt"/>
                <a:cs typeface="Arial" panose="020B0604020202020204" pitchFamily="34" charset="0"/>
              </a:rPr>
            </a:br>
            <a:endParaRPr lang="en-GB" altLang="da-DK" sz="900" b="0" noProof="1">
              <a:solidFill>
                <a:schemeClr val="tx1"/>
              </a:solidFill>
              <a:latin typeface="+mn-lt"/>
              <a:cs typeface="Arial" panose="020B0604020202020204" pitchFamily="34" charset="0"/>
            </a:endParaRPr>
          </a:p>
          <a:p>
            <a:pPr eaLnBrk="1" hangingPunct="1">
              <a:spcAft>
                <a:spcPts val="600"/>
              </a:spcAft>
              <a:defRPr/>
            </a:pPr>
            <a:r>
              <a:rPr lang="en-GB" altLang="da-DK" sz="1000" b="0" kern="1200" noProof="1">
                <a:solidFill>
                  <a:schemeClr val="accent1"/>
                </a:solidFill>
                <a:latin typeface="+mn-lt"/>
                <a:ea typeface="+mn-ea"/>
                <a:cs typeface="Arial" panose="020B0604020202020204" pitchFamily="34" charset="0"/>
              </a:rPr>
              <a:t>Hint: </a:t>
            </a:r>
            <a:r>
              <a:rPr lang="en-GB" altLang="da-DK" sz="1000" b="0" noProof="1">
                <a:solidFill>
                  <a:schemeClr val="tx1"/>
                </a:solidFill>
                <a:latin typeface="+mn-lt"/>
                <a:cs typeface="Arial" panose="020B0604020202020204" pitchFamily="34" charset="0"/>
              </a:rPr>
              <a:t>If you delete the picture and insert a new one, the picture may lie in front of the text or graphic. If this happens, select the picture, right-click and choose </a:t>
            </a:r>
            <a:r>
              <a:rPr lang="en-GB" altLang="da-DK" sz="1000" b="0" kern="1200" noProof="1">
                <a:solidFill>
                  <a:schemeClr val="accent1"/>
                </a:solidFill>
                <a:latin typeface="+mn-lt"/>
                <a:ea typeface="+mn-ea"/>
                <a:cs typeface="Arial" panose="020B0604020202020204" pitchFamily="34" charset="0"/>
              </a:rPr>
              <a:t>Send to Back</a:t>
            </a:r>
            <a:br>
              <a:rPr lang="en-GB" altLang="da-DK" sz="900" b="0" noProof="1">
                <a:solidFill>
                  <a:schemeClr val="tx1"/>
                </a:solidFill>
                <a:latin typeface="+mn-lt"/>
                <a:cs typeface="Arial" panose="020B0604020202020204" pitchFamily="34" charset="0"/>
              </a:rPr>
            </a:br>
            <a:endParaRPr lang="en-GB" altLang="da-DK" sz="800" b="0" noProof="1">
              <a:solidFill>
                <a:schemeClr val="tx1"/>
              </a:solidFill>
              <a:latin typeface="+mn-lt"/>
              <a:cs typeface="Arial" panose="020B0604020202020204" pitchFamily="34" charset="0"/>
            </a:endParaRPr>
          </a:p>
          <a:p>
            <a:pPr eaLnBrk="1" hangingPunct="1">
              <a:spcAft>
                <a:spcPts val="600"/>
              </a:spcAft>
              <a:defRPr/>
            </a:pPr>
            <a:r>
              <a:rPr lang="en-GB" altLang="da-DK" sz="1200" b="1" noProof="1">
                <a:solidFill>
                  <a:schemeClr val="accent1"/>
                </a:solidFill>
                <a:latin typeface="Arial" panose="020B0604020202020204" pitchFamily="34" charset="0"/>
                <a:cs typeface="Arial" panose="020B0604020202020204" pitchFamily="34" charset="0"/>
              </a:rPr>
              <a:t>Accessibility</a:t>
            </a:r>
          </a:p>
          <a:p>
            <a:pPr eaLnBrk="1" hangingPunct="1">
              <a:spcAft>
                <a:spcPts val="600"/>
              </a:spcAft>
              <a:defRPr/>
            </a:pPr>
            <a:r>
              <a:rPr lang="en-GB" altLang="da-DK" sz="1000" b="0" noProof="1">
                <a:solidFill>
                  <a:schemeClr val="tx1"/>
                </a:solidFill>
                <a:latin typeface="+mn-lt"/>
                <a:cs typeface="Arial" panose="020B0604020202020204" pitchFamily="34" charset="0"/>
              </a:rPr>
              <a:t>Keep the audience engaged with the simple rule of one concept per slide</a:t>
            </a:r>
          </a:p>
          <a:p>
            <a:pPr eaLnBrk="1" hangingPunct="1">
              <a:spcAft>
                <a:spcPts val="600"/>
              </a:spcAft>
              <a:defRPr/>
            </a:pPr>
            <a:r>
              <a:rPr lang="en-GB" altLang="da-DK" sz="1000" b="0" noProof="1">
                <a:solidFill>
                  <a:schemeClr val="tx1"/>
                </a:solidFill>
                <a:latin typeface="+mn-lt"/>
                <a:cs typeface="Arial" panose="020B0604020202020204" pitchFamily="34" charset="0"/>
              </a:rPr>
              <a:t>Run the Accessibility Checker, found under the Review tab</a:t>
            </a:r>
          </a:p>
          <a:p>
            <a:pPr eaLnBrk="1" hangingPunct="1">
              <a:spcAft>
                <a:spcPts val="600"/>
              </a:spcAft>
              <a:defRPr/>
            </a:pPr>
            <a:r>
              <a:rPr lang="en-GB" altLang="da-DK" sz="1000" b="0" noProof="1">
                <a:solidFill>
                  <a:schemeClr val="tx1"/>
                </a:solidFill>
                <a:latin typeface="+mn-lt"/>
                <a:cs typeface="Arial" panose="020B0604020202020204" pitchFamily="34" charset="0"/>
              </a:rPr>
              <a:t>For charts and diagrams use the secondary colour palette in </a:t>
            </a:r>
            <a:br>
              <a:rPr lang="en-GB" altLang="da-DK" sz="1000" b="0" noProof="1">
                <a:solidFill>
                  <a:schemeClr val="tx1"/>
                </a:solidFill>
                <a:latin typeface="+mn-lt"/>
                <a:cs typeface="Arial" panose="020B0604020202020204" pitchFamily="34" charset="0"/>
              </a:rPr>
            </a:br>
            <a:r>
              <a:rPr lang="en-GB" altLang="da-DK" sz="1000" b="0" noProof="1">
                <a:solidFill>
                  <a:schemeClr val="tx1"/>
                </a:solidFill>
                <a:latin typeface="+mn-lt"/>
                <a:cs typeface="Arial" panose="020B0604020202020204" pitchFamily="34" charset="0"/>
              </a:rPr>
              <a:t>the order shown in </a:t>
            </a:r>
            <a:r>
              <a:rPr lang="en-GB" altLang="da-DK" sz="1000" b="1" noProof="1">
                <a:solidFill>
                  <a:schemeClr val="tx1"/>
                </a:solidFill>
                <a:latin typeface="+mn-lt"/>
                <a:cs typeface="Arial" panose="020B0604020202020204" pitchFamily="34" charset="0"/>
              </a:rPr>
              <a:t>Custom Colours</a:t>
            </a:r>
            <a:r>
              <a:rPr lang="en-GB" altLang="da-DK" sz="1000" b="0" noProof="1">
                <a:solidFill>
                  <a:schemeClr val="tx1"/>
                </a:solidFill>
                <a:latin typeface="+mn-lt"/>
                <a:cs typeface="Arial" panose="020B0604020202020204" pitchFamily="34" charset="0"/>
              </a:rPr>
              <a:t> to make provision for colour blindness</a:t>
            </a:r>
            <a:endParaRPr lang="en-GB" altLang="da-DK" sz="1000" b="0" kern="1200" noProof="1">
              <a:solidFill>
                <a:schemeClr val="tx1"/>
              </a:solidFill>
              <a:latin typeface="Arial" charset="0"/>
              <a:ea typeface="+mn-ea"/>
              <a:cs typeface="Arial" panose="020B0604020202020204" pitchFamily="34" charset="0"/>
            </a:endParaRPr>
          </a:p>
          <a:p>
            <a:pPr eaLnBrk="1" hangingPunct="1">
              <a:spcAft>
                <a:spcPts val="600"/>
              </a:spcAft>
              <a:defRPr/>
            </a:pPr>
            <a:endParaRPr lang="en-GB" altLang="da-DK" sz="900" b="0" noProof="1">
              <a:solidFill>
                <a:schemeClr val="tx1"/>
              </a:solidFill>
              <a:latin typeface="+mn-lt"/>
              <a:cs typeface="Arial" panose="020B0604020202020204" pitchFamily="34" charset="0"/>
            </a:endParaRPr>
          </a:p>
          <a:p>
            <a:pPr eaLnBrk="1" hangingPunct="1">
              <a:spcAft>
                <a:spcPts val="600"/>
              </a:spcAft>
              <a:defRPr/>
            </a:pPr>
            <a:endParaRPr lang="en-GB" altLang="da-DK" sz="900" b="0" noProof="1">
              <a:solidFill>
                <a:schemeClr val="tx1"/>
              </a:solidFill>
              <a:latin typeface="+mn-lt"/>
              <a:cs typeface="Arial" panose="020B0604020202020204" pitchFamily="34" charset="0"/>
            </a:endParaRPr>
          </a:p>
        </p:txBody>
      </p:sp>
      <p:sp>
        <p:nvSpPr>
          <p:cNvPr id="32" name="Text Box 4">
            <a:extLst>
              <a:ext uri="{FF2B5EF4-FFF2-40B4-BE49-F238E27FC236}">
                <a16:creationId xmlns:a16="http://schemas.microsoft.com/office/drawing/2014/main" id="{2682DB02-2CDA-471F-B752-2FCF9D501612}"/>
              </a:ext>
            </a:extLst>
          </p:cNvPr>
          <p:cNvSpPr txBox="1">
            <a:spLocks noChangeArrowheads="1"/>
          </p:cNvSpPr>
          <p:nvPr userDrawn="1"/>
        </p:nvSpPr>
        <p:spPr bwMode="auto">
          <a:xfrm>
            <a:off x="8057481" y="1561190"/>
            <a:ext cx="3473450" cy="3801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sz="1200" b="1" dirty="0">
                <a:solidFill>
                  <a:schemeClr val="accent1"/>
                </a:solidFill>
                <a:latin typeface="Arial" panose="020B0604020202020204" pitchFamily="34" charset="0"/>
                <a:cs typeface="Arial" panose="020B0604020202020204" pitchFamily="34" charset="0"/>
              </a:rPr>
              <a:t>Header and footer</a:t>
            </a:r>
            <a:endParaRPr lang="en-GB" altLang="da-DK" sz="1200" b="1" noProof="1">
              <a:solidFill>
                <a:schemeClr val="accent1"/>
              </a:solidFill>
              <a:latin typeface="Arial" panose="020B0604020202020204" pitchFamily="34" charset="0"/>
              <a:cs typeface="Arial" panose="020B0604020202020204" pitchFamily="34" charset="0"/>
            </a:endParaRPr>
          </a:p>
          <a:p>
            <a:pPr eaLnBrk="1" hangingPunct="1">
              <a:spcAft>
                <a:spcPts val="600"/>
              </a:spcAft>
              <a:defRPr/>
            </a:pPr>
            <a:r>
              <a:rPr lang="en-GB" altLang="da-DK" sz="1000" b="0" noProof="1">
                <a:solidFill>
                  <a:schemeClr val="tx1"/>
                </a:solidFill>
                <a:latin typeface="+mn-lt"/>
                <a:cs typeface="Arial" panose="020B0604020202020204" pitchFamily="34" charset="0"/>
              </a:rPr>
              <a:t>Do this at the very end to apply the changes on all slides</a:t>
            </a:r>
          </a:p>
          <a:p>
            <a:pPr eaLnBrk="1" hangingPunct="1">
              <a:spcAft>
                <a:spcPts val="600"/>
              </a:spcAft>
              <a:defRPr/>
            </a:pPr>
            <a:r>
              <a:rPr lang="en-GB" altLang="da-DK" sz="1000" b="0" noProof="1">
                <a:solidFill>
                  <a:schemeClr val="tx1"/>
                </a:solidFill>
                <a:latin typeface="+mn-lt"/>
                <a:cs typeface="Arial" panose="020B0604020202020204" pitchFamily="34" charset="0"/>
              </a:rPr>
              <a:t>Click on </a:t>
            </a:r>
            <a:r>
              <a:rPr lang="en-GB" altLang="da-DK" sz="1000" b="0" kern="1200" noProof="1">
                <a:solidFill>
                  <a:schemeClr val="accent1"/>
                </a:solidFill>
                <a:latin typeface="+mn-lt"/>
                <a:ea typeface="+mn-ea"/>
                <a:cs typeface="Arial" panose="020B0604020202020204" pitchFamily="34" charset="0"/>
              </a:rPr>
              <a:t>Header and Footer </a:t>
            </a:r>
            <a:r>
              <a:rPr lang="en-GB" altLang="da-DK" sz="1000" b="0" noProof="1">
                <a:solidFill>
                  <a:schemeClr val="tx1"/>
                </a:solidFill>
                <a:latin typeface="+mn-lt"/>
                <a:cs typeface="Arial" panose="020B0604020202020204" pitchFamily="34" charset="0"/>
              </a:rPr>
              <a:t>in the </a:t>
            </a:r>
            <a:r>
              <a:rPr lang="en-GB" altLang="da-DK" sz="1000" b="0" kern="1200" noProof="1">
                <a:solidFill>
                  <a:schemeClr val="accent1"/>
                </a:solidFill>
                <a:latin typeface="+mn-lt"/>
                <a:ea typeface="+mn-ea"/>
                <a:cs typeface="Arial" panose="020B0604020202020204" pitchFamily="34" charset="0"/>
              </a:rPr>
              <a:t>Insert</a:t>
            </a:r>
            <a:r>
              <a:rPr lang="en-GB" altLang="da-DK" sz="1000" b="0" noProof="1">
                <a:solidFill>
                  <a:schemeClr val="tx1"/>
                </a:solidFill>
                <a:latin typeface="+mn-lt"/>
                <a:cs typeface="Arial" panose="020B0604020202020204" pitchFamily="34" charset="0"/>
              </a:rPr>
              <a:t> tab </a:t>
            </a:r>
            <a:br>
              <a:rPr lang="en-GB" altLang="da-DK" sz="1000" b="0" noProof="1">
                <a:solidFill>
                  <a:schemeClr val="tx1"/>
                </a:solidFill>
                <a:latin typeface="+mn-lt"/>
                <a:cs typeface="Arial" panose="020B0604020202020204" pitchFamily="34" charset="0"/>
              </a:rPr>
            </a:br>
            <a:r>
              <a:rPr lang="en-GB" altLang="da-DK" sz="1000" b="0" noProof="1">
                <a:solidFill>
                  <a:schemeClr val="tx1"/>
                </a:solidFill>
                <a:latin typeface="+mn-lt"/>
                <a:cs typeface="Arial" panose="020B0604020202020204" pitchFamily="34" charset="0"/>
              </a:rPr>
              <a:t>(write the desired text, click date or page number from or to)</a:t>
            </a:r>
          </a:p>
          <a:p>
            <a:pPr eaLnBrk="1" hangingPunct="1">
              <a:spcAft>
                <a:spcPts val="600"/>
              </a:spcAft>
              <a:defRPr/>
            </a:pPr>
            <a:r>
              <a:rPr lang="en-GB" altLang="da-DK" sz="1000" b="0" noProof="1">
                <a:solidFill>
                  <a:schemeClr val="tx1"/>
                </a:solidFill>
                <a:latin typeface="+mn-lt"/>
                <a:cs typeface="Arial" panose="020B0604020202020204" pitchFamily="34" charset="0"/>
              </a:rPr>
              <a:t>Click </a:t>
            </a:r>
            <a:r>
              <a:rPr lang="en-GB" altLang="da-DK" sz="1000" b="0" kern="1200" noProof="1">
                <a:solidFill>
                  <a:schemeClr val="accent1"/>
                </a:solidFill>
                <a:latin typeface="+mn-lt"/>
                <a:ea typeface="+mn-ea"/>
                <a:cs typeface="Arial" panose="020B0604020202020204" pitchFamily="34" charset="0"/>
              </a:rPr>
              <a:t>Apply</a:t>
            </a:r>
            <a:r>
              <a:rPr lang="en-GB" altLang="da-DK" sz="1000" b="1" noProof="1">
                <a:solidFill>
                  <a:schemeClr val="tx1"/>
                </a:solidFill>
                <a:latin typeface="+mn-lt"/>
                <a:cs typeface="Arial" panose="020B0604020202020204" pitchFamily="34" charset="0"/>
              </a:rPr>
              <a:t> </a:t>
            </a:r>
            <a:r>
              <a:rPr lang="en-GB" altLang="da-DK" sz="1000" b="0" kern="1200" noProof="1">
                <a:solidFill>
                  <a:schemeClr val="accent1"/>
                </a:solidFill>
                <a:latin typeface="+mn-lt"/>
                <a:ea typeface="+mn-ea"/>
                <a:cs typeface="Arial" panose="020B0604020202020204" pitchFamily="34" charset="0"/>
              </a:rPr>
              <a:t>to</a:t>
            </a:r>
            <a:r>
              <a:rPr lang="en-GB" altLang="da-DK" sz="1000" b="1" noProof="1">
                <a:solidFill>
                  <a:schemeClr val="tx1"/>
                </a:solidFill>
                <a:latin typeface="+mn-lt"/>
                <a:cs typeface="Arial" panose="020B0604020202020204" pitchFamily="34" charset="0"/>
              </a:rPr>
              <a:t> </a:t>
            </a:r>
            <a:r>
              <a:rPr lang="en-GB" altLang="da-DK" sz="1000" b="0" kern="1200" noProof="1">
                <a:solidFill>
                  <a:schemeClr val="accent1"/>
                </a:solidFill>
                <a:latin typeface="+mn-lt"/>
                <a:ea typeface="+mn-ea"/>
                <a:cs typeface="Arial" panose="020B0604020202020204" pitchFamily="34" charset="0"/>
              </a:rPr>
              <a:t>All</a:t>
            </a:r>
            <a:r>
              <a:rPr lang="en-GB" altLang="da-DK" sz="1000" b="1" noProof="1">
                <a:solidFill>
                  <a:schemeClr val="tx1"/>
                </a:solidFill>
                <a:latin typeface="+mn-lt"/>
                <a:cs typeface="Arial" panose="020B0604020202020204" pitchFamily="34" charset="0"/>
              </a:rPr>
              <a:t> </a:t>
            </a:r>
            <a:r>
              <a:rPr lang="en-GB" altLang="da-DK" sz="1000" b="0" noProof="1">
                <a:solidFill>
                  <a:schemeClr val="tx1"/>
                </a:solidFill>
                <a:latin typeface="+mn-lt"/>
                <a:cs typeface="Arial" panose="020B0604020202020204" pitchFamily="34" charset="0"/>
              </a:rPr>
              <a:t>or </a:t>
            </a:r>
            <a:r>
              <a:rPr lang="en-GB" altLang="da-DK" sz="1000" b="0" kern="1200" noProof="1">
                <a:solidFill>
                  <a:schemeClr val="accent1"/>
                </a:solidFill>
                <a:latin typeface="+mn-lt"/>
                <a:ea typeface="+mn-ea"/>
                <a:cs typeface="Arial" panose="020B0604020202020204" pitchFamily="34" charset="0"/>
              </a:rPr>
              <a:t>Apply</a:t>
            </a:r>
            <a:r>
              <a:rPr lang="en-GB" altLang="da-DK" sz="1000" b="0" noProof="1">
                <a:solidFill>
                  <a:schemeClr val="tx1"/>
                </a:solidFill>
                <a:latin typeface="+mn-lt"/>
                <a:cs typeface="Arial" panose="020B0604020202020204" pitchFamily="34" charset="0"/>
              </a:rPr>
              <a:t> if only used on one slide</a:t>
            </a:r>
            <a:br>
              <a:rPr lang="en-GB" altLang="da-DK" sz="900" b="0" noProof="1">
                <a:solidFill>
                  <a:schemeClr val="tx1"/>
                </a:solidFill>
                <a:latin typeface="+mn-lt"/>
                <a:cs typeface="Arial" panose="020B0604020202020204" pitchFamily="34" charset="0"/>
              </a:rPr>
            </a:br>
            <a:br>
              <a:rPr lang="en-GB" altLang="da-DK" sz="900" b="0" noProof="1">
                <a:solidFill>
                  <a:schemeClr val="tx1"/>
                </a:solidFill>
                <a:latin typeface="+mn-lt"/>
                <a:cs typeface="Arial" panose="020B0604020202020204" pitchFamily="34" charset="0"/>
              </a:rPr>
            </a:br>
            <a:endParaRPr lang="en-GB" altLang="da-DK" sz="800" b="0" noProof="1">
              <a:solidFill>
                <a:schemeClr val="tx1"/>
              </a:solidFill>
              <a:latin typeface="+mn-lt"/>
              <a:cs typeface="Arial" panose="020B0604020202020204" pitchFamily="34" charset="0"/>
            </a:endParaRPr>
          </a:p>
          <a:p>
            <a:pPr eaLnBrk="1" hangingPunct="1">
              <a:spcAft>
                <a:spcPts val="600"/>
              </a:spcAft>
              <a:defRPr/>
            </a:pPr>
            <a:r>
              <a:rPr lang="en-GB" altLang="da-DK" sz="1200" b="1" noProof="1">
                <a:solidFill>
                  <a:schemeClr val="accent1"/>
                </a:solidFill>
                <a:latin typeface="Arial" panose="020B0604020202020204" pitchFamily="34" charset="0"/>
                <a:cs typeface="Arial" panose="020B0604020202020204" pitchFamily="34" charset="0"/>
              </a:rPr>
              <a:t>Copy/paste content</a:t>
            </a:r>
          </a:p>
          <a:p>
            <a:pPr eaLnBrk="1" hangingPunct="1">
              <a:spcAft>
                <a:spcPts val="600"/>
              </a:spcAft>
              <a:defRPr/>
            </a:pPr>
            <a:r>
              <a:rPr lang="en-GB" altLang="da-DK" sz="1000" b="0" noProof="1">
                <a:solidFill>
                  <a:schemeClr val="tx1"/>
                </a:solidFill>
                <a:latin typeface="+mn-lt"/>
                <a:cs typeface="Arial" panose="020B0604020202020204" pitchFamily="34" charset="0"/>
              </a:rPr>
              <a:t>When copying old content to your new presentation, 2 options are available:</a:t>
            </a:r>
          </a:p>
          <a:p>
            <a:pPr marL="180000" indent="-180000" eaLnBrk="1" hangingPunct="1">
              <a:spcAft>
                <a:spcPts val="600"/>
              </a:spcAft>
              <a:buFont typeface="+mj-lt"/>
              <a:buAutoNum type="arabicPeriod"/>
              <a:defRPr/>
            </a:pPr>
            <a:r>
              <a:rPr lang="en-GB" altLang="da-DK" sz="1000" b="0" kern="1200" noProof="1">
                <a:solidFill>
                  <a:schemeClr val="accent1"/>
                </a:solidFill>
                <a:latin typeface="+mn-lt"/>
                <a:ea typeface="+mn-ea"/>
                <a:cs typeface="Arial" panose="020B0604020202020204" pitchFamily="34" charset="0"/>
              </a:rPr>
              <a:t>Best practice: </a:t>
            </a:r>
            <a:r>
              <a:rPr lang="en-GB" altLang="da-DK" sz="1000" b="0" noProof="1">
                <a:solidFill>
                  <a:schemeClr val="tx1"/>
                </a:solidFill>
                <a:latin typeface="+mn-lt"/>
                <a:cs typeface="Arial" panose="020B0604020202020204" pitchFamily="34" charset="0"/>
              </a:rPr>
              <a:t>Create a slide in your new presentation and copy </a:t>
            </a:r>
            <a:r>
              <a:rPr lang="en-GB" altLang="da-DK" sz="1000" b="0" kern="1200" noProof="1">
                <a:solidFill>
                  <a:schemeClr val="accent1"/>
                </a:solidFill>
                <a:latin typeface="+mn-lt"/>
                <a:ea typeface="+mn-ea"/>
                <a:cs typeface="Arial" panose="020B0604020202020204" pitchFamily="34" charset="0"/>
              </a:rPr>
              <a:t>one</a:t>
            </a:r>
            <a:r>
              <a:rPr lang="en-GB" altLang="da-DK" sz="1000" b="0" i="0" u="none" noProof="1">
                <a:solidFill>
                  <a:schemeClr val="tx1"/>
                </a:solidFill>
                <a:latin typeface="+mn-lt"/>
                <a:cs typeface="Arial" panose="020B0604020202020204" pitchFamily="34" charset="0"/>
              </a:rPr>
              <a:t> piece of content at a time (e.g. copy all text from </a:t>
            </a:r>
            <a:r>
              <a:rPr lang="en-GB" altLang="da-DK" sz="1000" b="0" kern="1200" noProof="1">
                <a:solidFill>
                  <a:schemeClr val="accent1"/>
                </a:solidFill>
                <a:latin typeface="+mn-lt"/>
                <a:ea typeface="+mn-ea"/>
                <a:cs typeface="Arial" panose="020B0604020202020204" pitchFamily="34" charset="0"/>
              </a:rPr>
              <a:t>one</a:t>
            </a:r>
            <a:r>
              <a:rPr lang="en-GB" altLang="da-DK" sz="1000" b="0" i="0" u="none" noProof="1">
                <a:solidFill>
                  <a:schemeClr val="tx1"/>
                </a:solidFill>
                <a:latin typeface="+mn-lt"/>
                <a:cs typeface="Arial" panose="020B0604020202020204" pitchFamily="34" charset="0"/>
              </a:rPr>
              <a:t> textbox)</a:t>
            </a:r>
            <a:endParaRPr lang="en-GB" altLang="da-DK" sz="1000" b="1" i="0" u="sng" noProof="1">
              <a:solidFill>
                <a:schemeClr val="tx1"/>
              </a:solidFill>
              <a:latin typeface="+mn-lt"/>
              <a:cs typeface="Arial" panose="020B0604020202020204" pitchFamily="34" charset="0"/>
            </a:endParaRPr>
          </a:p>
          <a:p>
            <a:pPr marL="180000" indent="-180000" eaLnBrk="1" hangingPunct="1">
              <a:spcAft>
                <a:spcPts val="600"/>
              </a:spcAft>
              <a:buFont typeface="+mj-lt"/>
              <a:buAutoNum type="arabicPeriod"/>
              <a:defRPr/>
            </a:pPr>
            <a:r>
              <a:rPr lang="en-GB" altLang="da-DK" sz="1000" b="0" noProof="1">
                <a:solidFill>
                  <a:schemeClr val="tx1"/>
                </a:solidFill>
                <a:latin typeface="+mn-lt"/>
                <a:cs typeface="Arial" panose="020B0604020202020204" pitchFamily="34" charset="0"/>
              </a:rPr>
              <a:t>Or copy an entire slide into your new presentation and then choose a fitting layout. Remember to delete the old, wrong layouts (go to View &gt; Slidemaster and delete them)</a:t>
            </a:r>
          </a:p>
          <a:p>
            <a:pPr eaLnBrk="1" hangingPunct="1">
              <a:spcAft>
                <a:spcPts val="0"/>
              </a:spcAft>
              <a:defRPr/>
            </a:pPr>
            <a:endParaRPr lang="en-GB" altLang="da-DK" sz="900" b="0" noProof="1">
              <a:solidFill>
                <a:schemeClr val="tx1"/>
              </a:solidFill>
              <a:latin typeface="+mn-lt"/>
              <a:cs typeface="Arial" panose="020B0604020202020204" pitchFamily="34" charset="0"/>
            </a:endParaRPr>
          </a:p>
          <a:p>
            <a:pPr eaLnBrk="1" hangingPunct="1">
              <a:spcAft>
                <a:spcPts val="600"/>
              </a:spcAft>
              <a:defRPr/>
            </a:pPr>
            <a:r>
              <a:rPr lang="en-GB" altLang="da-DK" sz="1200" b="1" noProof="1">
                <a:solidFill>
                  <a:schemeClr val="accent1"/>
                </a:solidFill>
                <a:latin typeface="Arial" panose="020B0604020202020204" pitchFamily="34" charset="0"/>
                <a:cs typeface="Arial" panose="020B0604020202020204" pitchFamily="34" charset="0"/>
              </a:rPr>
              <a:t>Colours and order of use</a:t>
            </a:r>
          </a:p>
          <a:p>
            <a:pPr eaLnBrk="1" hangingPunct="1">
              <a:spcAft>
                <a:spcPts val="600"/>
              </a:spcAft>
              <a:defRPr/>
            </a:pPr>
            <a:r>
              <a:rPr lang="en-GB" altLang="da-DK" sz="1000" b="0" noProof="1">
                <a:solidFill>
                  <a:schemeClr val="tx1"/>
                </a:solidFill>
                <a:latin typeface="+mn-lt"/>
                <a:cs typeface="Arial" panose="020B0604020202020204" pitchFamily="34" charset="0"/>
              </a:rPr>
              <a:t>Where one or two colours adequately convey the </a:t>
            </a:r>
            <a:br>
              <a:rPr lang="en-GB" altLang="da-DK" sz="1000" b="0" noProof="1">
                <a:solidFill>
                  <a:schemeClr val="tx1"/>
                </a:solidFill>
                <a:latin typeface="+mn-lt"/>
                <a:cs typeface="Arial" panose="020B0604020202020204" pitchFamily="34" charset="0"/>
              </a:rPr>
            </a:br>
            <a:r>
              <a:rPr lang="en-GB" altLang="da-DK" sz="1000" b="0" noProof="1">
                <a:solidFill>
                  <a:schemeClr val="tx1"/>
                </a:solidFill>
                <a:latin typeface="+mn-lt"/>
                <a:cs typeface="Arial" panose="020B0604020202020204" pitchFamily="34" charset="0"/>
              </a:rPr>
              <a:t>information, then the primary palette should be used</a:t>
            </a:r>
            <a:endParaRPr lang="en-GB" altLang="da-DK" sz="1000" b="1" noProof="1">
              <a:solidFill>
                <a:schemeClr val="tx1"/>
              </a:solidFill>
              <a:latin typeface="+mn-lt"/>
              <a:cs typeface="Arial" panose="020B0604020202020204" pitchFamily="34" charset="0"/>
            </a:endParaRPr>
          </a:p>
        </p:txBody>
      </p:sp>
      <p:pic>
        <p:nvPicPr>
          <p:cNvPr id="33" name="Picture 32">
            <a:extLst>
              <a:ext uri="{FF2B5EF4-FFF2-40B4-BE49-F238E27FC236}">
                <a16:creationId xmlns:a16="http://schemas.microsoft.com/office/drawing/2014/main" id="{FBB584EE-8C00-4508-B274-AFA10B3ABBEE}"/>
              </a:ext>
            </a:extLst>
          </p:cNvPr>
          <p:cNvPicPr>
            <a:picLocks noChangeAspect="1"/>
          </p:cNvPicPr>
          <p:nvPr userDrawn="1"/>
        </p:nvPicPr>
        <p:blipFill>
          <a:blip r:embed="rId2"/>
          <a:stretch>
            <a:fillRect/>
          </a:stretch>
        </p:blipFill>
        <p:spPr>
          <a:xfrm>
            <a:off x="3644742" y="4676636"/>
            <a:ext cx="475428" cy="176762"/>
          </a:xfrm>
          <a:prstGeom prst="rect">
            <a:avLst/>
          </a:prstGeom>
        </p:spPr>
      </p:pic>
      <p:pic>
        <p:nvPicPr>
          <p:cNvPr id="35" name="Picture 16">
            <a:extLst>
              <a:ext uri="{FF2B5EF4-FFF2-40B4-BE49-F238E27FC236}">
                <a16:creationId xmlns:a16="http://schemas.microsoft.com/office/drawing/2014/main" id="{41BC802C-A869-4D85-92E3-B3EBC84B5E76}"/>
              </a:ext>
            </a:extLst>
          </p:cNvPr>
          <p:cNvPicPr>
            <a:picLocks noChangeAspect="1"/>
          </p:cNvPicPr>
          <p:nvPr userDrawn="1"/>
        </p:nvPicPr>
        <p:blipFill>
          <a:blip r:embed="rId3"/>
          <a:stretch>
            <a:fillRect/>
          </a:stretch>
        </p:blipFill>
        <p:spPr>
          <a:xfrm>
            <a:off x="3805638" y="3988871"/>
            <a:ext cx="328881" cy="505501"/>
          </a:xfrm>
          <a:prstGeom prst="rect">
            <a:avLst/>
          </a:prstGeom>
        </p:spPr>
      </p:pic>
      <p:pic>
        <p:nvPicPr>
          <p:cNvPr id="36" name="Picture 20">
            <a:extLst>
              <a:ext uri="{FF2B5EF4-FFF2-40B4-BE49-F238E27FC236}">
                <a16:creationId xmlns:a16="http://schemas.microsoft.com/office/drawing/2014/main" id="{F7E1D6D1-B653-444A-A572-F87B91C8552B}"/>
              </a:ext>
            </a:extLst>
          </p:cNvPr>
          <p:cNvPicPr>
            <a:picLocks noChangeAspect="1"/>
          </p:cNvPicPr>
          <p:nvPr userDrawn="1"/>
        </p:nvPicPr>
        <p:blipFill>
          <a:blip r:embed="rId4"/>
          <a:stretch>
            <a:fillRect/>
          </a:stretch>
        </p:blipFill>
        <p:spPr>
          <a:xfrm>
            <a:off x="3644742" y="3256159"/>
            <a:ext cx="538465" cy="172841"/>
          </a:xfrm>
          <a:prstGeom prst="rect">
            <a:avLst/>
          </a:prstGeom>
        </p:spPr>
      </p:pic>
      <p:pic>
        <p:nvPicPr>
          <p:cNvPr id="37" name="Picture 19">
            <a:extLst>
              <a:ext uri="{FF2B5EF4-FFF2-40B4-BE49-F238E27FC236}">
                <a16:creationId xmlns:a16="http://schemas.microsoft.com/office/drawing/2014/main" id="{A91EB139-9D90-427B-9229-AFB288306F92}"/>
              </a:ext>
            </a:extLst>
          </p:cNvPr>
          <p:cNvPicPr>
            <a:picLocks noChangeAspect="1"/>
          </p:cNvPicPr>
          <p:nvPr userDrawn="1"/>
        </p:nvPicPr>
        <p:blipFill>
          <a:blip r:embed="rId5"/>
          <a:stretch>
            <a:fillRect/>
          </a:stretch>
        </p:blipFill>
        <p:spPr>
          <a:xfrm>
            <a:off x="7514612" y="2732345"/>
            <a:ext cx="313788" cy="543900"/>
          </a:xfrm>
          <a:prstGeom prst="rect">
            <a:avLst/>
          </a:prstGeom>
        </p:spPr>
      </p:pic>
      <p:pic>
        <p:nvPicPr>
          <p:cNvPr id="38" name="Picture 12">
            <a:extLst>
              <a:ext uri="{FF2B5EF4-FFF2-40B4-BE49-F238E27FC236}">
                <a16:creationId xmlns:a16="http://schemas.microsoft.com/office/drawing/2014/main" id="{9302297C-8714-4F04-80C4-D88FCB711B81}"/>
              </a:ext>
            </a:extLst>
          </p:cNvPr>
          <p:cNvPicPr>
            <a:picLocks noChangeAspect="1"/>
          </p:cNvPicPr>
          <p:nvPr userDrawn="1"/>
        </p:nvPicPr>
        <p:blipFill>
          <a:blip r:embed="rId6"/>
          <a:stretch>
            <a:fillRect/>
          </a:stretch>
        </p:blipFill>
        <p:spPr>
          <a:xfrm>
            <a:off x="11154895" y="2350953"/>
            <a:ext cx="378293" cy="543366"/>
          </a:xfrm>
          <a:prstGeom prst="rect">
            <a:avLst/>
          </a:prstGeom>
        </p:spPr>
      </p:pic>
      <p:pic>
        <p:nvPicPr>
          <p:cNvPr id="39" name="Picture 38">
            <a:extLst>
              <a:ext uri="{FF2B5EF4-FFF2-40B4-BE49-F238E27FC236}">
                <a16:creationId xmlns:a16="http://schemas.microsoft.com/office/drawing/2014/main" id="{0E3E34AB-E599-431C-B998-23EB2D866138}"/>
              </a:ext>
            </a:extLst>
          </p:cNvPr>
          <p:cNvPicPr>
            <a:picLocks noChangeAspect="1"/>
          </p:cNvPicPr>
          <p:nvPr userDrawn="1"/>
        </p:nvPicPr>
        <p:blipFill>
          <a:blip r:embed="rId7"/>
          <a:stretch>
            <a:fillRect/>
          </a:stretch>
        </p:blipFill>
        <p:spPr>
          <a:xfrm>
            <a:off x="654485" y="2558845"/>
            <a:ext cx="457143" cy="257143"/>
          </a:xfrm>
          <a:prstGeom prst="rect">
            <a:avLst/>
          </a:prstGeom>
        </p:spPr>
      </p:pic>
      <p:grpSp>
        <p:nvGrpSpPr>
          <p:cNvPr id="40" name="Group 39">
            <a:extLst>
              <a:ext uri="{FF2B5EF4-FFF2-40B4-BE49-F238E27FC236}">
                <a16:creationId xmlns:a16="http://schemas.microsoft.com/office/drawing/2014/main" id="{72902734-3D03-4C28-A006-0BEC608D23B2}"/>
              </a:ext>
            </a:extLst>
          </p:cNvPr>
          <p:cNvGrpSpPr/>
          <p:nvPr userDrawn="1"/>
        </p:nvGrpSpPr>
        <p:grpSpPr>
          <a:xfrm>
            <a:off x="11353188" y="5065031"/>
            <a:ext cx="180000" cy="608519"/>
            <a:chOff x="11353188" y="5592256"/>
            <a:chExt cx="180000" cy="608519"/>
          </a:xfrm>
        </p:grpSpPr>
        <p:sp>
          <p:nvSpPr>
            <p:cNvPr id="41" name="TextBox 40">
              <a:extLst>
                <a:ext uri="{FF2B5EF4-FFF2-40B4-BE49-F238E27FC236}">
                  <a16:creationId xmlns:a16="http://schemas.microsoft.com/office/drawing/2014/main" id="{38B58C93-1F46-455C-8D5F-F2CD48D279E9}"/>
                </a:ext>
              </a:extLst>
            </p:cNvPr>
            <p:cNvSpPr txBox="1"/>
            <p:nvPr userDrawn="1"/>
          </p:nvSpPr>
          <p:spPr>
            <a:xfrm>
              <a:off x="11353188" y="5807237"/>
              <a:ext cx="180000" cy="180000"/>
            </a:xfrm>
            <a:prstGeom prst="rect">
              <a:avLst/>
            </a:prstGeom>
            <a:solidFill>
              <a:schemeClr val="bg2"/>
            </a:solidFill>
            <a:ln w="3175">
              <a:solidFill>
                <a:schemeClr val="tx1"/>
              </a:solid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2" name="TextBox 41">
              <a:extLst>
                <a:ext uri="{FF2B5EF4-FFF2-40B4-BE49-F238E27FC236}">
                  <a16:creationId xmlns:a16="http://schemas.microsoft.com/office/drawing/2014/main" id="{17A2DB1B-A420-4B12-85ED-CF483E503527}"/>
                </a:ext>
              </a:extLst>
            </p:cNvPr>
            <p:cNvSpPr txBox="1"/>
            <p:nvPr userDrawn="1"/>
          </p:nvSpPr>
          <p:spPr>
            <a:xfrm>
              <a:off x="11353188" y="6020775"/>
              <a:ext cx="180000" cy="180000"/>
            </a:xfrm>
            <a:prstGeom prst="rect">
              <a:avLst/>
            </a:prstGeom>
            <a:solidFill>
              <a:schemeClr val="tx1"/>
            </a:solidFill>
            <a:ln>
              <a:solidFill>
                <a:schemeClr val="tx1"/>
              </a:solid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3" name="TextBox 42">
              <a:extLst>
                <a:ext uri="{FF2B5EF4-FFF2-40B4-BE49-F238E27FC236}">
                  <a16:creationId xmlns:a16="http://schemas.microsoft.com/office/drawing/2014/main" id="{5D0F578B-638A-4F2E-801D-451C157902C7}"/>
                </a:ext>
              </a:extLst>
            </p:cNvPr>
            <p:cNvSpPr txBox="1"/>
            <p:nvPr userDrawn="1"/>
          </p:nvSpPr>
          <p:spPr>
            <a:xfrm>
              <a:off x="11353188" y="5592256"/>
              <a:ext cx="180000" cy="180000"/>
            </a:xfrm>
            <a:prstGeom prst="rect">
              <a:avLst/>
            </a:prstGeom>
            <a:solidFill>
              <a:schemeClr val="accent1"/>
            </a:solidFill>
            <a:ln>
              <a:solidFill>
                <a:schemeClr val="tx2"/>
              </a:solid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44" name="Title 2">
            <a:extLst>
              <a:ext uri="{FF2B5EF4-FFF2-40B4-BE49-F238E27FC236}">
                <a16:creationId xmlns:a16="http://schemas.microsoft.com/office/drawing/2014/main" id="{88AC562C-7CEE-4D41-9A95-F1606A2EBDEB}"/>
              </a:ext>
            </a:extLst>
          </p:cNvPr>
          <p:cNvSpPr>
            <a:spLocks noGrp="1"/>
          </p:cNvSpPr>
          <p:nvPr>
            <p:ph type="title" hasCustomPrompt="1"/>
          </p:nvPr>
        </p:nvSpPr>
        <p:spPr>
          <a:xfrm>
            <a:off x="658810" y="504000"/>
            <a:ext cx="7172327" cy="532800"/>
          </a:xfrm>
        </p:spPr>
        <p:txBody>
          <a:bodyPr/>
          <a:lstStyle>
            <a:lvl1pPr>
              <a:defRPr/>
            </a:lvl1pPr>
          </a:lstStyle>
          <a:p>
            <a:r>
              <a:rPr lang="en-GB" dirty="0"/>
              <a:t>Tips and Tricks: user guide</a:t>
            </a:r>
          </a:p>
        </p:txBody>
      </p:sp>
      <p:pic>
        <p:nvPicPr>
          <p:cNvPr id="2" name="Picture 1">
            <a:extLst>
              <a:ext uri="{FF2B5EF4-FFF2-40B4-BE49-F238E27FC236}">
                <a16:creationId xmlns:a16="http://schemas.microsoft.com/office/drawing/2014/main" id="{04E091B5-7F19-4FC3-BFBD-9868B3E235AB}"/>
              </a:ext>
            </a:extLst>
          </p:cNvPr>
          <p:cNvPicPr>
            <a:picLocks noChangeAspect="1"/>
          </p:cNvPicPr>
          <p:nvPr userDrawn="1"/>
        </p:nvPicPr>
        <p:blipFill>
          <a:blip r:embed="rId8"/>
          <a:stretch>
            <a:fillRect/>
          </a:stretch>
        </p:blipFill>
        <p:spPr>
          <a:xfrm>
            <a:off x="3301231" y="1585888"/>
            <a:ext cx="873267" cy="1193899"/>
          </a:xfrm>
          <a:prstGeom prst="rect">
            <a:avLst/>
          </a:prstGeom>
        </p:spPr>
      </p:pic>
      <p:pic>
        <p:nvPicPr>
          <p:cNvPr id="6" name="Picture 5">
            <a:extLst>
              <a:ext uri="{FF2B5EF4-FFF2-40B4-BE49-F238E27FC236}">
                <a16:creationId xmlns:a16="http://schemas.microsoft.com/office/drawing/2014/main" id="{CAF5A0E2-DFA0-4F60-BCDA-05EE8CD09854}"/>
              </a:ext>
            </a:extLst>
          </p:cNvPr>
          <p:cNvPicPr>
            <a:picLocks noChangeAspect="1"/>
          </p:cNvPicPr>
          <p:nvPr userDrawn="1"/>
        </p:nvPicPr>
        <p:blipFill rotWithShape="1">
          <a:blip r:embed="rId9"/>
          <a:srcRect t="1" b="14057"/>
          <a:stretch/>
        </p:blipFill>
        <p:spPr>
          <a:xfrm>
            <a:off x="7127918" y="1787380"/>
            <a:ext cx="700482" cy="771465"/>
          </a:xfrm>
          <a:prstGeom prst="rect">
            <a:avLst/>
          </a:prstGeom>
        </p:spPr>
      </p:pic>
    </p:spTree>
    <p:extLst>
      <p:ext uri="{BB962C8B-B14F-4D97-AF65-F5344CB8AC3E}">
        <p14:creationId xmlns:p14="http://schemas.microsoft.com/office/powerpoint/2010/main" val="37755459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P TOC">
    <p:spTree>
      <p:nvGrpSpPr>
        <p:cNvPr id="1" name=""/>
        <p:cNvGrpSpPr/>
        <p:nvPr/>
      </p:nvGrpSpPr>
      <p:grpSpPr>
        <a:xfrm>
          <a:off x="0" y="0"/>
          <a:ext cx="0" cy="0"/>
          <a:chOff x="0" y="0"/>
          <a:chExt cx="0" cy="0"/>
        </a:xfrm>
      </p:grpSpPr>
      <p:grpSp>
        <p:nvGrpSpPr>
          <p:cNvPr id="3" name="SP Agenda Section" hidden="1"/>
          <p:cNvGrpSpPr/>
          <p:nvPr userDrawn="1"/>
        </p:nvGrpSpPr>
        <p:grpSpPr>
          <a:xfrm>
            <a:off x="561176" y="1824042"/>
            <a:ext cx="11044248" cy="369332"/>
            <a:chOff x="1630533" y="2085631"/>
            <a:chExt cx="11044247" cy="369332"/>
          </a:xfrm>
        </p:grpSpPr>
        <p:sp>
          <p:nvSpPr>
            <p:cNvPr id="20" name="Section Title"/>
            <p:cNvSpPr txBox="1">
              <a:spLocks/>
            </p:cNvSpPr>
            <p:nvPr userDrawn="1"/>
          </p:nvSpPr>
          <p:spPr>
            <a:xfrm>
              <a:off x="1630533" y="2085631"/>
              <a:ext cx="3843347" cy="369332"/>
            </a:xfrm>
            <a:prstGeom prst="rect">
              <a:avLst/>
            </a:prstGeom>
            <a:noFill/>
          </p:spPr>
          <p:txBody>
            <a:bodyPr wrap="square" rtlCol="0" anchor="ctr">
              <a:noAutofit/>
            </a:bodyPr>
            <a:lstStyle/>
            <a:p>
              <a:pPr defTabSz="9334267">
                <a:tabLst>
                  <a:tab pos="9512062" algn="l"/>
                </a:tabLst>
              </a:pPr>
              <a:r>
                <a:rPr lang="en-US" sz="2800" dirty="0"/>
                <a:t>&lt;TEXT&gt;</a:t>
              </a:r>
            </a:p>
          </p:txBody>
        </p:sp>
        <p:sp>
          <p:nvSpPr>
            <p:cNvPr id="22" name="Slide Number"/>
            <p:cNvSpPr txBox="1">
              <a:spLocks/>
            </p:cNvSpPr>
            <p:nvPr userDrawn="1"/>
          </p:nvSpPr>
          <p:spPr>
            <a:xfrm>
              <a:off x="12037786" y="2085631"/>
              <a:ext cx="636994" cy="369332"/>
            </a:xfrm>
            <a:prstGeom prst="rect">
              <a:avLst/>
            </a:prstGeom>
            <a:noFill/>
          </p:spPr>
          <p:txBody>
            <a:bodyPr wrap="none" rtlCol="0" anchor="ctr">
              <a:noAutofit/>
            </a:bodyPr>
            <a:lstStyle/>
            <a:p>
              <a:pPr algn="r"/>
              <a:r>
                <a:rPr lang="en-US" sz="2800" dirty="0"/>
                <a:t>&lt;P&gt;</a:t>
              </a:r>
            </a:p>
          </p:txBody>
        </p:sp>
      </p:grpSp>
      <p:grpSp>
        <p:nvGrpSpPr>
          <p:cNvPr id="4" name="SP Agenda Section Highlight" hidden="1"/>
          <p:cNvGrpSpPr>
            <a:grpSpLocks/>
          </p:cNvGrpSpPr>
          <p:nvPr userDrawn="1"/>
        </p:nvGrpSpPr>
        <p:grpSpPr>
          <a:xfrm>
            <a:off x="561176" y="2384090"/>
            <a:ext cx="11044248" cy="369332"/>
            <a:chOff x="1547504" y="2616963"/>
            <a:chExt cx="11044248" cy="369332"/>
          </a:xfrm>
          <a:noFill/>
        </p:grpSpPr>
        <p:sp>
          <p:nvSpPr>
            <p:cNvPr id="32" name="Section Title"/>
            <p:cNvSpPr txBox="1">
              <a:spLocks/>
            </p:cNvSpPr>
            <p:nvPr userDrawn="1"/>
          </p:nvSpPr>
          <p:spPr>
            <a:xfrm>
              <a:off x="1547504" y="2616963"/>
              <a:ext cx="3843347" cy="369332"/>
            </a:xfrm>
            <a:prstGeom prst="rect">
              <a:avLst/>
            </a:prstGeom>
            <a:grpFill/>
          </p:spPr>
          <p:txBody>
            <a:bodyPr wrap="square" rtlCol="0" anchor="ctr">
              <a:noAutofit/>
            </a:bodyPr>
            <a:lstStyle/>
            <a:p>
              <a:pPr defTabSz="9334267">
                <a:tabLst>
                  <a:tab pos="9512062" algn="l"/>
                </a:tabLst>
              </a:pPr>
              <a:r>
                <a:rPr lang="en-US" sz="2800" b="0" dirty="0">
                  <a:solidFill>
                    <a:srgbClr val="FF0000"/>
                  </a:solidFill>
                </a:rPr>
                <a:t>&lt;TEXT&gt;</a:t>
              </a:r>
            </a:p>
          </p:txBody>
        </p:sp>
        <p:sp>
          <p:nvSpPr>
            <p:cNvPr id="34" name="Slide Number"/>
            <p:cNvSpPr txBox="1">
              <a:spLocks/>
            </p:cNvSpPr>
            <p:nvPr userDrawn="1"/>
          </p:nvSpPr>
          <p:spPr>
            <a:xfrm>
              <a:off x="11954758" y="2616963"/>
              <a:ext cx="636994" cy="369332"/>
            </a:xfrm>
            <a:prstGeom prst="rect">
              <a:avLst/>
            </a:prstGeom>
            <a:grpFill/>
          </p:spPr>
          <p:txBody>
            <a:bodyPr wrap="none" rtlCol="0" anchor="ctr">
              <a:noAutofit/>
            </a:bodyPr>
            <a:lstStyle/>
            <a:p>
              <a:pPr algn="r"/>
              <a:r>
                <a:rPr lang="en-US" sz="2800" b="0" dirty="0">
                  <a:solidFill>
                    <a:srgbClr val="FF0000"/>
                  </a:solidFill>
                </a:rPr>
                <a:t>&lt;P&gt;</a:t>
              </a:r>
            </a:p>
          </p:txBody>
        </p:sp>
      </p:grpSp>
      <p:grpSp>
        <p:nvGrpSpPr>
          <p:cNvPr id="8" name="SP Agenda Subsection" hidden="1"/>
          <p:cNvGrpSpPr>
            <a:grpSpLocks/>
          </p:cNvGrpSpPr>
          <p:nvPr userDrawn="1"/>
        </p:nvGrpSpPr>
        <p:grpSpPr>
          <a:xfrm>
            <a:off x="561176" y="2943456"/>
            <a:ext cx="11044248" cy="369332"/>
            <a:chOff x="2062894" y="3155687"/>
            <a:chExt cx="11044247" cy="369332"/>
          </a:xfrm>
        </p:grpSpPr>
        <p:sp>
          <p:nvSpPr>
            <p:cNvPr id="39" name="Section Title"/>
            <p:cNvSpPr txBox="1">
              <a:spLocks/>
            </p:cNvSpPr>
            <p:nvPr userDrawn="1"/>
          </p:nvSpPr>
          <p:spPr>
            <a:xfrm>
              <a:off x="2062894" y="3155687"/>
              <a:ext cx="3366444" cy="369332"/>
            </a:xfrm>
            <a:prstGeom prst="rect">
              <a:avLst/>
            </a:prstGeom>
            <a:noFill/>
          </p:spPr>
          <p:txBody>
            <a:bodyPr wrap="square" rtlCol="0" anchor="ctr">
              <a:noAutofit/>
            </a:bodyPr>
            <a:lstStyle/>
            <a:p>
              <a:pPr defTabSz="9334267">
                <a:tabLst>
                  <a:tab pos="9512062" algn="l"/>
                </a:tabLst>
              </a:pPr>
              <a:r>
                <a:rPr lang="en-US" sz="2800" dirty="0"/>
                <a:t>&lt;TEXT&gt;</a:t>
              </a:r>
            </a:p>
          </p:txBody>
        </p:sp>
        <p:sp>
          <p:nvSpPr>
            <p:cNvPr id="41" name="Slide Number"/>
            <p:cNvSpPr txBox="1">
              <a:spLocks/>
            </p:cNvSpPr>
            <p:nvPr userDrawn="1"/>
          </p:nvSpPr>
          <p:spPr>
            <a:xfrm>
              <a:off x="12470147" y="3155687"/>
              <a:ext cx="636994" cy="369332"/>
            </a:xfrm>
            <a:prstGeom prst="rect">
              <a:avLst/>
            </a:prstGeom>
            <a:noFill/>
          </p:spPr>
          <p:txBody>
            <a:bodyPr wrap="none" rtlCol="0" anchor="ctr">
              <a:noAutofit/>
            </a:bodyPr>
            <a:lstStyle/>
            <a:p>
              <a:pPr algn="r"/>
              <a:r>
                <a:rPr lang="en-US" sz="2800" dirty="0"/>
                <a:t>&lt;P&gt;</a:t>
              </a:r>
            </a:p>
          </p:txBody>
        </p:sp>
      </p:grpSp>
      <p:grpSp>
        <p:nvGrpSpPr>
          <p:cNvPr id="9" name="SP Agenda Subsection Highlight" hidden="1"/>
          <p:cNvGrpSpPr>
            <a:grpSpLocks/>
          </p:cNvGrpSpPr>
          <p:nvPr userDrawn="1"/>
        </p:nvGrpSpPr>
        <p:grpSpPr>
          <a:xfrm>
            <a:off x="561176" y="3502822"/>
            <a:ext cx="11044248" cy="369332"/>
            <a:chOff x="2062894" y="3694411"/>
            <a:chExt cx="11044248" cy="369332"/>
          </a:xfrm>
          <a:noFill/>
        </p:grpSpPr>
        <p:sp>
          <p:nvSpPr>
            <p:cNvPr id="46" name="Section Title"/>
            <p:cNvSpPr txBox="1">
              <a:spLocks/>
            </p:cNvSpPr>
            <p:nvPr userDrawn="1"/>
          </p:nvSpPr>
          <p:spPr>
            <a:xfrm>
              <a:off x="2062894" y="3694411"/>
              <a:ext cx="3366444" cy="369332"/>
            </a:xfrm>
            <a:prstGeom prst="rect">
              <a:avLst/>
            </a:prstGeom>
            <a:grpFill/>
          </p:spPr>
          <p:txBody>
            <a:bodyPr wrap="square" rtlCol="0" anchor="ctr">
              <a:noAutofit/>
            </a:bodyPr>
            <a:lstStyle/>
            <a:p>
              <a:pPr defTabSz="9334267">
                <a:tabLst>
                  <a:tab pos="9512062" algn="l"/>
                </a:tabLst>
              </a:pPr>
              <a:r>
                <a:rPr lang="en-US" sz="2800" b="0" dirty="0">
                  <a:solidFill>
                    <a:srgbClr val="FF0000"/>
                  </a:solidFill>
                </a:rPr>
                <a:t>&lt;TEXT&gt;</a:t>
              </a:r>
            </a:p>
          </p:txBody>
        </p:sp>
        <p:sp>
          <p:nvSpPr>
            <p:cNvPr id="48" name="Slide Number"/>
            <p:cNvSpPr txBox="1">
              <a:spLocks/>
            </p:cNvSpPr>
            <p:nvPr userDrawn="1"/>
          </p:nvSpPr>
          <p:spPr>
            <a:xfrm>
              <a:off x="12470148" y="3694411"/>
              <a:ext cx="636994" cy="369332"/>
            </a:xfrm>
            <a:prstGeom prst="rect">
              <a:avLst/>
            </a:prstGeom>
            <a:grpFill/>
          </p:spPr>
          <p:txBody>
            <a:bodyPr wrap="none" rtlCol="0" anchor="ctr">
              <a:noAutofit/>
            </a:bodyPr>
            <a:lstStyle/>
            <a:p>
              <a:pPr algn="r"/>
              <a:r>
                <a:rPr lang="en-US" sz="2800" b="0" dirty="0">
                  <a:solidFill>
                    <a:srgbClr val="FF0000"/>
                  </a:solidFill>
                </a:rPr>
                <a:t>&lt;P&gt;</a:t>
              </a:r>
            </a:p>
          </p:txBody>
        </p:sp>
      </p:grpSp>
      <p:sp>
        <p:nvSpPr>
          <p:cNvPr id="2" name="Title 1">
            <a:extLst>
              <a:ext uri="{FF2B5EF4-FFF2-40B4-BE49-F238E27FC236}">
                <a16:creationId xmlns:a16="http://schemas.microsoft.com/office/drawing/2014/main" id="{D9B412AA-C027-4FE7-B3CE-FC0157DDC117}"/>
              </a:ext>
            </a:extLst>
          </p:cNvPr>
          <p:cNvSpPr>
            <a:spLocks noGrp="1"/>
          </p:cNvSpPr>
          <p:nvPr>
            <p:ph type="title" idx="10" hasCustomPrompt="1"/>
          </p:nvPr>
        </p:nvSpPr>
        <p:spPr/>
        <p:txBody>
          <a:bodyPr/>
          <a:lstStyle/>
          <a:p>
            <a:r>
              <a:rPr lang="en-US"/>
              <a:t>Agenda</a:t>
            </a:r>
          </a:p>
        </p:txBody>
      </p:sp>
    </p:spTree>
    <p:extLst>
      <p:ext uri="{BB962C8B-B14F-4D97-AF65-F5344CB8AC3E}">
        <p14:creationId xmlns:p14="http://schemas.microsoft.com/office/powerpoint/2010/main" val="3475449806"/>
      </p:ext>
    </p:extLst>
  </p:cSld>
  <p:clrMapOvr>
    <a:masterClrMapping/>
  </p:clrMapOvr>
  <p:extLst>
    <p:ext uri="{DCECCB84-F9BA-43D5-87BE-67443E8EF086}">
      <p15:sldGuideLst xmlns:p15="http://schemas.microsoft.com/office/powerpoint/2012/main">
        <p15:guide id="1" orient="horz" pos="2160">
          <p15:clr>
            <a:srgbClr val="FBAE40"/>
          </p15:clr>
        </p15:guide>
        <p15:guide id="2" pos="1164">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P Divider 1">
    <p:spTree>
      <p:nvGrpSpPr>
        <p:cNvPr id="1" name=""/>
        <p:cNvGrpSpPr/>
        <p:nvPr/>
      </p:nvGrpSpPr>
      <p:grpSpPr>
        <a:xfrm>
          <a:off x="0" y="0"/>
          <a:ext cx="0" cy="0"/>
          <a:chOff x="0" y="0"/>
          <a:chExt cx="0" cy="0"/>
        </a:xfrm>
      </p:grpSpPr>
      <p:grpSp>
        <p:nvGrpSpPr>
          <p:cNvPr id="71" name="SP Agenda Section" hidden="1">
            <a:extLst>
              <a:ext uri="{FF2B5EF4-FFF2-40B4-BE49-F238E27FC236}">
                <a16:creationId xmlns:a16="http://schemas.microsoft.com/office/drawing/2014/main" id="{91D61CFA-1A29-4B89-8F49-1E216E25DD2B}"/>
              </a:ext>
            </a:extLst>
          </p:cNvPr>
          <p:cNvGrpSpPr>
            <a:grpSpLocks/>
          </p:cNvGrpSpPr>
          <p:nvPr userDrawn="1"/>
        </p:nvGrpSpPr>
        <p:grpSpPr>
          <a:xfrm>
            <a:off x="561804" y="1933043"/>
            <a:ext cx="9499096" cy="369332"/>
            <a:chOff x="1685325" y="2085631"/>
            <a:chExt cx="5598384" cy="369332"/>
          </a:xfrm>
        </p:grpSpPr>
        <p:sp>
          <p:nvSpPr>
            <p:cNvPr id="72" name="Section Title">
              <a:extLst>
                <a:ext uri="{FF2B5EF4-FFF2-40B4-BE49-F238E27FC236}">
                  <a16:creationId xmlns:a16="http://schemas.microsoft.com/office/drawing/2014/main" id="{8BF45C0E-D24F-4800-98B2-20E0A3AC8C3F}"/>
                </a:ext>
              </a:extLst>
            </p:cNvPr>
            <p:cNvSpPr txBox="1">
              <a:spLocks/>
            </p:cNvSpPr>
            <p:nvPr userDrawn="1"/>
          </p:nvSpPr>
          <p:spPr>
            <a:xfrm>
              <a:off x="1685325" y="2085631"/>
              <a:ext cx="5598384" cy="369332"/>
            </a:xfrm>
            <a:prstGeom prst="rect">
              <a:avLst/>
            </a:prstGeom>
            <a:noFill/>
          </p:spPr>
          <p:txBody>
            <a:bodyPr wrap="square" rtlCol="0" anchor="ctr">
              <a:noAutofit/>
            </a:bodyPr>
            <a:lstStyle/>
            <a:p>
              <a:pPr defTabSz="9334267">
                <a:tabLst>
                  <a:tab pos="9512062" algn="l"/>
                </a:tabLst>
              </a:pPr>
              <a:r>
                <a:rPr lang="en-US" sz="4000" b="0" dirty="0">
                  <a:solidFill>
                    <a:schemeClr val="tx1"/>
                  </a:solidFill>
                </a:rPr>
                <a:t>&lt;TEXT&gt;</a:t>
              </a:r>
            </a:p>
          </p:txBody>
        </p:sp>
        <p:sp>
          <p:nvSpPr>
            <p:cNvPr id="73" name="Section Number">
              <a:extLst>
                <a:ext uri="{FF2B5EF4-FFF2-40B4-BE49-F238E27FC236}">
                  <a16:creationId xmlns:a16="http://schemas.microsoft.com/office/drawing/2014/main" id="{B36140C3-09D5-4D3F-906D-270C63E34027}"/>
                </a:ext>
              </a:extLst>
            </p:cNvPr>
            <p:cNvSpPr txBox="1">
              <a:spLocks/>
            </p:cNvSpPr>
            <p:nvPr userDrawn="1"/>
          </p:nvSpPr>
          <p:spPr>
            <a:xfrm>
              <a:off x="1797664" y="2085631"/>
              <a:ext cx="379556" cy="369332"/>
            </a:xfrm>
            <a:prstGeom prst="rect">
              <a:avLst/>
            </a:prstGeom>
            <a:noFill/>
          </p:spPr>
          <p:txBody>
            <a:bodyPr wrap="none" rtlCol="0" anchor="ctr">
              <a:noAutofit/>
            </a:bodyPr>
            <a:lstStyle/>
            <a:p>
              <a:pPr algn="ctr"/>
              <a:r>
                <a:rPr lang="en-US" sz="4000" b="0" dirty="0">
                  <a:solidFill>
                    <a:srgbClr val="000000">
                      <a:alpha val="0"/>
                    </a:srgbClr>
                  </a:solidFill>
                </a:rPr>
                <a:t>&lt;N&gt;</a:t>
              </a:r>
            </a:p>
          </p:txBody>
        </p:sp>
        <p:sp>
          <p:nvSpPr>
            <p:cNvPr id="74" name="Slide Number">
              <a:extLst>
                <a:ext uri="{FF2B5EF4-FFF2-40B4-BE49-F238E27FC236}">
                  <a16:creationId xmlns:a16="http://schemas.microsoft.com/office/drawing/2014/main" id="{871FFF1F-6558-47A3-B57A-1327C25BF06E}"/>
                </a:ext>
              </a:extLst>
            </p:cNvPr>
            <p:cNvSpPr txBox="1">
              <a:spLocks/>
            </p:cNvSpPr>
            <p:nvPr userDrawn="1"/>
          </p:nvSpPr>
          <p:spPr>
            <a:xfrm>
              <a:off x="6912263" y="2085631"/>
              <a:ext cx="0" cy="0"/>
            </a:xfrm>
            <a:prstGeom prst="rect">
              <a:avLst/>
            </a:prstGeom>
            <a:noFill/>
          </p:spPr>
          <p:txBody>
            <a:bodyPr wrap="none" rtlCol="0" anchor="ctr">
              <a:noAutofit/>
            </a:bodyPr>
            <a:lstStyle/>
            <a:p>
              <a:pPr algn="r"/>
              <a:r>
                <a:rPr lang="en-US" sz="4000" b="0" dirty="0">
                  <a:solidFill>
                    <a:srgbClr val="000000">
                      <a:alpha val="0"/>
                    </a:srgbClr>
                  </a:solidFill>
                </a:rPr>
                <a:t>&lt;P&gt;</a:t>
              </a:r>
            </a:p>
          </p:txBody>
        </p:sp>
        <p:sp>
          <p:nvSpPr>
            <p:cNvPr id="75" name="Timeslot">
              <a:extLst>
                <a:ext uri="{FF2B5EF4-FFF2-40B4-BE49-F238E27FC236}">
                  <a16:creationId xmlns:a16="http://schemas.microsoft.com/office/drawing/2014/main" id="{98FFC8B2-AAEA-4B46-BACD-C8587958201A}"/>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en-US" sz="4000" b="0" dirty="0">
                  <a:solidFill>
                    <a:srgbClr val="000000">
                      <a:alpha val="0"/>
                    </a:srgbClr>
                  </a:solidFill>
                </a:rPr>
                <a:t>&lt;TIMESLOT&gt;</a:t>
              </a:r>
            </a:p>
          </p:txBody>
        </p:sp>
        <p:sp>
          <p:nvSpPr>
            <p:cNvPr id="76" name="Responsible">
              <a:extLst>
                <a:ext uri="{FF2B5EF4-FFF2-40B4-BE49-F238E27FC236}">
                  <a16:creationId xmlns:a16="http://schemas.microsoft.com/office/drawing/2014/main" id="{0E8F7A35-E5F6-48B1-BC2B-4D8D2886AA71}"/>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en-US" sz="4000" b="0" dirty="0">
                  <a:solidFill>
                    <a:srgbClr val="000000">
                      <a:alpha val="0"/>
                    </a:srgbClr>
                  </a:solidFill>
                </a:rPr>
                <a:t>&lt;RESPONSIBLE&gt;</a:t>
              </a:r>
            </a:p>
          </p:txBody>
        </p:sp>
        <p:sp>
          <p:nvSpPr>
            <p:cNvPr id="77" name="Duration">
              <a:extLst>
                <a:ext uri="{FF2B5EF4-FFF2-40B4-BE49-F238E27FC236}">
                  <a16:creationId xmlns:a16="http://schemas.microsoft.com/office/drawing/2014/main" id="{D42D33A2-C40A-44B6-BE0C-4D7653C496BC}"/>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en-US" sz="4000" b="0" dirty="0">
                  <a:solidFill>
                    <a:srgbClr val="000000">
                      <a:alpha val="0"/>
                    </a:srgbClr>
                  </a:solidFill>
                </a:rPr>
                <a:t>&lt;DURATION&gt;</a:t>
              </a:r>
            </a:p>
          </p:txBody>
        </p:sp>
      </p:grpSp>
      <p:grpSp>
        <p:nvGrpSpPr>
          <p:cNvPr id="78" name="SP Agenda Subsection" hidden="1">
            <a:extLst>
              <a:ext uri="{FF2B5EF4-FFF2-40B4-BE49-F238E27FC236}">
                <a16:creationId xmlns:a16="http://schemas.microsoft.com/office/drawing/2014/main" id="{3CDEAECC-3C3D-40DC-8048-05157150AD6E}"/>
              </a:ext>
            </a:extLst>
          </p:cNvPr>
          <p:cNvGrpSpPr>
            <a:grpSpLocks/>
          </p:cNvGrpSpPr>
          <p:nvPr userDrawn="1"/>
        </p:nvGrpSpPr>
        <p:grpSpPr>
          <a:xfrm>
            <a:off x="561798" y="2566133"/>
            <a:ext cx="9499097" cy="369332"/>
            <a:chOff x="1685318" y="2085631"/>
            <a:chExt cx="5598384" cy="369332"/>
          </a:xfrm>
        </p:grpSpPr>
        <p:sp>
          <p:nvSpPr>
            <p:cNvPr id="79" name="Section Title">
              <a:extLst>
                <a:ext uri="{FF2B5EF4-FFF2-40B4-BE49-F238E27FC236}">
                  <a16:creationId xmlns:a16="http://schemas.microsoft.com/office/drawing/2014/main" id="{584D4FFB-892A-49C8-973F-893B258E19BF}"/>
                </a:ext>
              </a:extLst>
            </p:cNvPr>
            <p:cNvSpPr txBox="1">
              <a:spLocks/>
            </p:cNvSpPr>
            <p:nvPr userDrawn="1"/>
          </p:nvSpPr>
          <p:spPr>
            <a:xfrm>
              <a:off x="1685318" y="2085631"/>
              <a:ext cx="5598384" cy="369332"/>
            </a:xfrm>
            <a:prstGeom prst="rect">
              <a:avLst/>
            </a:prstGeom>
            <a:noFill/>
          </p:spPr>
          <p:txBody>
            <a:bodyPr wrap="square" rtlCol="0" anchor="ctr">
              <a:noAutofit/>
            </a:bodyPr>
            <a:lstStyle/>
            <a:p>
              <a:pPr defTabSz="9334267">
                <a:tabLst>
                  <a:tab pos="9512062" algn="l"/>
                </a:tabLst>
              </a:pPr>
              <a:r>
                <a:rPr lang="en-US" sz="4000" b="0" dirty="0">
                  <a:solidFill>
                    <a:schemeClr val="tx1"/>
                  </a:solidFill>
                </a:rPr>
                <a:t>&lt;TEXT&gt;</a:t>
              </a:r>
            </a:p>
          </p:txBody>
        </p:sp>
        <p:sp>
          <p:nvSpPr>
            <p:cNvPr id="80" name="Section Number">
              <a:extLst>
                <a:ext uri="{FF2B5EF4-FFF2-40B4-BE49-F238E27FC236}">
                  <a16:creationId xmlns:a16="http://schemas.microsoft.com/office/drawing/2014/main" id="{BB144044-4B4E-495D-8D8D-9D01BCCA9A24}"/>
                </a:ext>
              </a:extLst>
            </p:cNvPr>
            <p:cNvSpPr txBox="1">
              <a:spLocks/>
            </p:cNvSpPr>
            <p:nvPr userDrawn="1"/>
          </p:nvSpPr>
          <p:spPr>
            <a:xfrm>
              <a:off x="1797664" y="2085631"/>
              <a:ext cx="379556" cy="369332"/>
            </a:xfrm>
            <a:prstGeom prst="rect">
              <a:avLst/>
            </a:prstGeom>
            <a:noFill/>
          </p:spPr>
          <p:txBody>
            <a:bodyPr wrap="none" rtlCol="0" anchor="ctr">
              <a:noAutofit/>
            </a:bodyPr>
            <a:lstStyle/>
            <a:p>
              <a:pPr algn="ctr"/>
              <a:r>
                <a:rPr lang="en-US" sz="4000" b="0" dirty="0">
                  <a:solidFill>
                    <a:srgbClr val="000000">
                      <a:alpha val="0"/>
                    </a:srgbClr>
                  </a:solidFill>
                </a:rPr>
                <a:t>&lt;N&gt;</a:t>
              </a:r>
            </a:p>
          </p:txBody>
        </p:sp>
        <p:sp>
          <p:nvSpPr>
            <p:cNvPr id="81" name="Slide Number">
              <a:extLst>
                <a:ext uri="{FF2B5EF4-FFF2-40B4-BE49-F238E27FC236}">
                  <a16:creationId xmlns:a16="http://schemas.microsoft.com/office/drawing/2014/main" id="{72849E41-8C22-4F28-A058-02BC25DF49BB}"/>
                </a:ext>
              </a:extLst>
            </p:cNvPr>
            <p:cNvSpPr txBox="1">
              <a:spLocks/>
            </p:cNvSpPr>
            <p:nvPr userDrawn="1"/>
          </p:nvSpPr>
          <p:spPr>
            <a:xfrm>
              <a:off x="6912263" y="2086339"/>
              <a:ext cx="0" cy="0"/>
            </a:xfrm>
            <a:prstGeom prst="rect">
              <a:avLst/>
            </a:prstGeom>
            <a:noFill/>
          </p:spPr>
          <p:txBody>
            <a:bodyPr wrap="none" rtlCol="0" anchor="ctr">
              <a:noAutofit/>
            </a:bodyPr>
            <a:lstStyle/>
            <a:p>
              <a:pPr algn="r"/>
              <a:r>
                <a:rPr lang="en-US" sz="4000" b="0" dirty="0">
                  <a:solidFill>
                    <a:srgbClr val="000000">
                      <a:alpha val="0"/>
                    </a:srgbClr>
                  </a:solidFill>
                </a:rPr>
                <a:t>&lt;P&gt;</a:t>
              </a:r>
            </a:p>
          </p:txBody>
        </p:sp>
        <p:sp>
          <p:nvSpPr>
            <p:cNvPr id="82" name="Timeslot">
              <a:extLst>
                <a:ext uri="{FF2B5EF4-FFF2-40B4-BE49-F238E27FC236}">
                  <a16:creationId xmlns:a16="http://schemas.microsoft.com/office/drawing/2014/main" id="{CA1BEB0B-B88B-4782-BF66-3BC90122CA1F}"/>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en-US" sz="4000" b="0" dirty="0">
                  <a:solidFill>
                    <a:srgbClr val="000000">
                      <a:alpha val="0"/>
                    </a:srgbClr>
                  </a:solidFill>
                </a:rPr>
                <a:t>&lt;TIMESLOT&gt;</a:t>
              </a:r>
            </a:p>
          </p:txBody>
        </p:sp>
        <p:sp>
          <p:nvSpPr>
            <p:cNvPr id="83" name="Responsible">
              <a:extLst>
                <a:ext uri="{FF2B5EF4-FFF2-40B4-BE49-F238E27FC236}">
                  <a16:creationId xmlns:a16="http://schemas.microsoft.com/office/drawing/2014/main" id="{2488CE60-C0C7-4375-8E28-316DE55D3DE1}"/>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en-US" sz="4000" b="0" dirty="0">
                  <a:solidFill>
                    <a:srgbClr val="000000">
                      <a:alpha val="0"/>
                    </a:srgbClr>
                  </a:solidFill>
                </a:rPr>
                <a:t>&lt;RESPONSIBLE&gt;</a:t>
              </a:r>
            </a:p>
          </p:txBody>
        </p:sp>
        <p:sp>
          <p:nvSpPr>
            <p:cNvPr id="84" name="Duration">
              <a:extLst>
                <a:ext uri="{FF2B5EF4-FFF2-40B4-BE49-F238E27FC236}">
                  <a16:creationId xmlns:a16="http://schemas.microsoft.com/office/drawing/2014/main" id="{FDCF7982-797D-46DB-BA8C-F96B93FBBFAF}"/>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en-US" sz="4000" b="0" dirty="0">
                  <a:solidFill>
                    <a:srgbClr val="000000">
                      <a:alpha val="0"/>
                    </a:srgbClr>
                  </a:solidFill>
                </a:rPr>
                <a:t>&lt;DURATION&gt;</a:t>
              </a:r>
            </a:p>
          </p:txBody>
        </p:sp>
      </p:grpSp>
    </p:spTree>
    <p:extLst>
      <p:ext uri="{BB962C8B-B14F-4D97-AF65-F5344CB8AC3E}">
        <p14:creationId xmlns:p14="http://schemas.microsoft.com/office/powerpoint/2010/main" val="3404361246"/>
      </p:ext>
    </p:extLst>
  </p:cSld>
  <p:clrMapOvr>
    <a:masterClrMapping/>
  </p:clrMapOvr>
  <p:extLst>
    <p:ext uri="{DCECCB84-F9BA-43D5-87BE-67443E8EF086}">
      <p15:sldGuideLst xmlns:p15="http://schemas.microsoft.com/office/powerpoint/2012/main">
        <p15:guide id="1" orient="horz" pos="2160">
          <p15:clr>
            <a:srgbClr val="FBAE40"/>
          </p15:clr>
        </p15:guide>
        <p15:guide id="2" pos="1164">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Main heading only">
    <p:spTree>
      <p:nvGrpSpPr>
        <p:cNvPr id="1" name=""/>
        <p:cNvGrpSpPr/>
        <p:nvPr/>
      </p:nvGrpSpPr>
      <p:grpSpPr>
        <a:xfrm>
          <a:off x="0" y="0"/>
          <a:ext cx="0" cy="0"/>
          <a:chOff x="0" y="0"/>
          <a:chExt cx="0" cy="0"/>
        </a:xfrm>
      </p:grpSpPr>
      <p:sp>
        <p:nvSpPr>
          <p:cNvPr id="3" name="Text Placeholder 12">
            <a:extLst>
              <a:ext uri="{FF2B5EF4-FFF2-40B4-BE49-F238E27FC236}">
                <a16:creationId xmlns:a16="http://schemas.microsoft.com/office/drawing/2014/main" id="{4F9FD44D-E185-4680-9B8A-D1C00D7FD914}"/>
              </a:ext>
            </a:extLst>
          </p:cNvPr>
          <p:cNvSpPr>
            <a:spLocks noGrp="1"/>
          </p:cNvSpPr>
          <p:nvPr>
            <p:ph type="body" sz="quarter" idx="11" hasCustomPrompt="1"/>
          </p:nvPr>
        </p:nvSpPr>
        <p:spPr>
          <a:xfrm>
            <a:off x="658813" y="504001"/>
            <a:ext cx="9037636" cy="531743"/>
          </a:xfrm>
        </p:spPr>
        <p:txBody>
          <a:bodyPr>
            <a:noAutofit/>
          </a:bodyPr>
          <a:lstStyle>
            <a:lvl1pPr marL="0" indent="0">
              <a:lnSpc>
                <a:spcPct val="100000"/>
              </a:lnSpc>
              <a:spcBef>
                <a:spcPct val="0"/>
              </a:spcBef>
              <a:buFontTx/>
              <a:buNone/>
              <a:defRPr sz="4000">
                <a:latin typeface="Times New Roman" panose="02020603050405020304" pitchFamily="18" charset="0"/>
                <a:cs typeface="Times New Roman" panose="02020603050405020304" pitchFamily="18" charset="0"/>
              </a:defRPr>
            </a:lvl1pPr>
          </a:lstStyle>
          <a:p>
            <a:pPr lvl="0"/>
            <a:r>
              <a:rPr lang="en-AU"/>
              <a:t>Main heading</a:t>
            </a:r>
          </a:p>
        </p:txBody>
      </p:sp>
    </p:spTree>
    <p:extLst>
      <p:ext uri="{BB962C8B-B14F-4D97-AF65-F5344CB8AC3E}">
        <p14:creationId xmlns:p14="http://schemas.microsoft.com/office/powerpoint/2010/main" val="2458495009"/>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12" name="Title 1"/>
          <p:cNvSpPr>
            <a:spLocks noGrp="1"/>
          </p:cNvSpPr>
          <p:nvPr>
            <p:ph type="title"/>
          </p:nvPr>
        </p:nvSpPr>
        <p:spPr>
          <a:xfrm>
            <a:off x="609600" y="432610"/>
            <a:ext cx="11057467" cy="548785"/>
          </a:xfrm>
          <a:prstGeom prst="rect">
            <a:avLst/>
          </a:prstGeom>
        </p:spPr>
        <p:txBody>
          <a:bodyPr vert="horz" lIns="0" tIns="0" rIns="0" bIns="0"/>
          <a:lstStyle>
            <a:lvl1pPr algn="l">
              <a:defRPr sz="2200" b="1" i="0" baseline="0">
                <a:solidFill>
                  <a:srgbClr val="004C97"/>
                </a:solidFill>
                <a:latin typeface="Helvetica"/>
              </a:defRPr>
            </a:lvl1pPr>
          </a:lstStyle>
          <a:p>
            <a:r>
              <a:rPr lang="en-US" dirty="0"/>
              <a:t>Click to edit Master title style</a:t>
            </a:r>
          </a:p>
        </p:txBody>
      </p:sp>
      <p:sp>
        <p:nvSpPr>
          <p:cNvPr id="6" name="Footer Placeholder 4"/>
          <p:cNvSpPr>
            <a:spLocks noGrp="1"/>
          </p:cNvSpPr>
          <p:nvPr>
            <p:ph type="ftr" sz="quarter" idx="14"/>
          </p:nvPr>
        </p:nvSpPr>
        <p:spPr/>
        <p:txBody>
          <a:bodyPr/>
          <a:lstStyle>
            <a:lvl1pPr>
              <a:defRPr/>
            </a:lvl1pPr>
          </a:lstStyle>
          <a:p>
            <a:pPr>
              <a:defRPr/>
            </a:pPr>
            <a:r>
              <a:rPr lang="en-US" dirty="0"/>
              <a:t>Willhite | FSCF Overview &amp; Status </a:t>
            </a:r>
          </a:p>
        </p:txBody>
      </p:sp>
      <p:sp>
        <p:nvSpPr>
          <p:cNvPr id="7" name="Slide Number Placeholder 5"/>
          <p:cNvSpPr>
            <a:spLocks noGrp="1"/>
          </p:cNvSpPr>
          <p:nvPr>
            <p:ph type="sldNum" sz="quarter" idx="15"/>
          </p:nvPr>
        </p:nvSpPr>
        <p:spPr/>
        <p:txBody>
          <a:bodyPr/>
          <a:lstStyle>
            <a:lvl1pPr>
              <a:defRPr/>
            </a:lvl1pPr>
          </a:lstStyle>
          <a:p>
            <a:pPr>
              <a:defRPr/>
            </a:pPr>
            <a:fld id="{98AA3EDC-84CE-5D44-955B-22A59AD27526}" type="slidenum">
              <a:rPr lang="en-US"/>
              <a:pPr>
                <a:defRPr/>
              </a:pPr>
              <a:t>‹#›</a:t>
            </a:fld>
            <a:endParaRPr lang="en-US" dirty="0"/>
          </a:p>
        </p:txBody>
      </p:sp>
      <p:sp>
        <p:nvSpPr>
          <p:cNvPr id="8" name="Content Placeholder 2"/>
          <p:cNvSpPr>
            <a:spLocks noGrp="1"/>
          </p:cNvSpPr>
          <p:nvPr>
            <p:ph idx="16"/>
          </p:nvPr>
        </p:nvSpPr>
        <p:spPr>
          <a:xfrm>
            <a:off x="609600" y="1238250"/>
            <a:ext cx="5331795" cy="4846638"/>
          </a:xfrm>
          <a:prstGeom prst="rect">
            <a:avLst/>
          </a:prstGeom>
        </p:spPr>
        <p:txBody>
          <a:bodyPr lIns="0" rIns="0"/>
          <a:lstStyle>
            <a:lvl1pPr marL="256032" indent="-265176">
              <a:lnSpc>
                <a:spcPct val="100000"/>
              </a:lnSpc>
              <a:spcBef>
                <a:spcPts val="0"/>
              </a:spcBef>
              <a:spcAft>
                <a:spcPts val="0"/>
              </a:spcAft>
              <a:buFont typeface="Arial"/>
              <a:buChar char="•"/>
              <a:defRPr sz="2200" b="0" i="0">
                <a:solidFill>
                  <a:srgbClr val="63666A"/>
                </a:solidFill>
                <a:latin typeface="Helvetica"/>
              </a:defRPr>
            </a:lvl1pPr>
            <a:lvl2pPr marL="320040" indent="256032">
              <a:lnSpc>
                <a:spcPct val="100000"/>
              </a:lnSpc>
              <a:spcBef>
                <a:spcPts val="1032"/>
              </a:spcBef>
              <a:spcAft>
                <a:spcPts val="0"/>
              </a:spcAft>
              <a:buSzPct val="90000"/>
              <a:buFont typeface="Lucida Grande"/>
              <a:buChar char="-"/>
              <a:defRPr sz="2000" b="0" i="0">
                <a:solidFill>
                  <a:srgbClr val="63666A"/>
                </a:solidFill>
                <a:latin typeface="Helvetica"/>
              </a:defRPr>
            </a:lvl2pPr>
            <a:lvl3pPr marL="640080" indent="228600">
              <a:lnSpc>
                <a:spcPct val="100000"/>
              </a:lnSpc>
              <a:spcBef>
                <a:spcPts val="1032"/>
              </a:spcBef>
              <a:spcAft>
                <a:spcPts val="0"/>
              </a:spcAft>
              <a:buSzPct val="88000"/>
              <a:buFont typeface="Arial"/>
              <a:buChar char="•"/>
              <a:defRPr sz="1800" b="0" i="0">
                <a:solidFill>
                  <a:srgbClr val="63666A"/>
                </a:solidFill>
                <a:latin typeface="Helvetica"/>
              </a:defRPr>
            </a:lvl3pPr>
            <a:lvl4pPr marL="914400" indent="228600">
              <a:lnSpc>
                <a:spcPct val="100000"/>
              </a:lnSpc>
              <a:spcBef>
                <a:spcPts val="1032"/>
              </a:spcBef>
              <a:spcAft>
                <a:spcPts val="0"/>
              </a:spcAft>
              <a:buSzPct val="90000"/>
              <a:buFont typeface="Lucida Grande"/>
              <a:buChar char="-"/>
              <a:defRPr sz="1600" b="0" i="0">
                <a:solidFill>
                  <a:srgbClr val="63666A"/>
                </a:solidFill>
                <a:latin typeface="Helvetica"/>
              </a:defRPr>
            </a:lvl4pPr>
            <a:lvl5pPr marL="1143000" indent="192024">
              <a:lnSpc>
                <a:spcPct val="100000"/>
              </a:lnSpc>
              <a:spcBef>
                <a:spcPts val="1032"/>
              </a:spcBef>
              <a:spcAft>
                <a:spcPts val="0"/>
              </a:spcAft>
              <a:buSzPct val="88000"/>
              <a:buFont typeface="Arial"/>
              <a:buChar char="•"/>
              <a:defRPr sz="1400" b="0" i="0">
                <a:solidFill>
                  <a:srgbClr val="63666A"/>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idx="17"/>
          </p:nvPr>
        </p:nvSpPr>
        <p:spPr>
          <a:xfrm>
            <a:off x="6335272" y="1238250"/>
            <a:ext cx="5331795" cy="4846638"/>
          </a:xfrm>
          <a:prstGeom prst="rect">
            <a:avLst/>
          </a:prstGeom>
        </p:spPr>
        <p:txBody>
          <a:bodyPr lIns="0" rIns="0"/>
          <a:lstStyle>
            <a:lvl1pPr marL="256032" indent="-265176">
              <a:lnSpc>
                <a:spcPct val="100000"/>
              </a:lnSpc>
              <a:spcBef>
                <a:spcPts val="0"/>
              </a:spcBef>
              <a:spcAft>
                <a:spcPts val="0"/>
              </a:spcAft>
              <a:buFont typeface="Arial"/>
              <a:buChar char="•"/>
              <a:defRPr sz="2200" b="0" i="0">
                <a:solidFill>
                  <a:srgbClr val="63666A"/>
                </a:solidFill>
                <a:latin typeface="Helvetica"/>
              </a:defRPr>
            </a:lvl1pPr>
            <a:lvl2pPr marL="320040" indent="256032">
              <a:lnSpc>
                <a:spcPct val="100000"/>
              </a:lnSpc>
              <a:spcBef>
                <a:spcPts val="1032"/>
              </a:spcBef>
              <a:spcAft>
                <a:spcPts val="0"/>
              </a:spcAft>
              <a:buSzPct val="90000"/>
              <a:buFont typeface="Lucida Grande"/>
              <a:buChar char="-"/>
              <a:defRPr sz="2000" b="0" i="0">
                <a:solidFill>
                  <a:srgbClr val="63666A"/>
                </a:solidFill>
                <a:latin typeface="Helvetica"/>
              </a:defRPr>
            </a:lvl2pPr>
            <a:lvl3pPr marL="640080" indent="228600">
              <a:lnSpc>
                <a:spcPct val="100000"/>
              </a:lnSpc>
              <a:spcBef>
                <a:spcPts val="1032"/>
              </a:spcBef>
              <a:spcAft>
                <a:spcPts val="0"/>
              </a:spcAft>
              <a:buSzPct val="88000"/>
              <a:buFont typeface="Arial"/>
              <a:buChar char="•"/>
              <a:defRPr sz="1800" b="0" i="0">
                <a:solidFill>
                  <a:srgbClr val="63666A"/>
                </a:solidFill>
                <a:latin typeface="Helvetica"/>
              </a:defRPr>
            </a:lvl3pPr>
            <a:lvl4pPr marL="914400" indent="228600">
              <a:lnSpc>
                <a:spcPct val="100000"/>
              </a:lnSpc>
              <a:spcBef>
                <a:spcPts val="1032"/>
              </a:spcBef>
              <a:spcAft>
                <a:spcPts val="0"/>
              </a:spcAft>
              <a:buSzPct val="90000"/>
              <a:buFont typeface="Lucida Grande"/>
              <a:buChar char="-"/>
              <a:defRPr sz="1600" b="0" i="0">
                <a:solidFill>
                  <a:srgbClr val="63666A"/>
                </a:solidFill>
                <a:latin typeface="Helvetica"/>
              </a:defRPr>
            </a:lvl4pPr>
            <a:lvl5pPr marL="1143000" indent="192024">
              <a:lnSpc>
                <a:spcPct val="100000"/>
              </a:lnSpc>
              <a:spcBef>
                <a:spcPts val="1032"/>
              </a:spcBef>
              <a:spcAft>
                <a:spcPts val="0"/>
              </a:spcAft>
              <a:buSzPct val="88000"/>
              <a:buFont typeface="Arial"/>
              <a:buChar char="•"/>
              <a:defRPr sz="1400" b="0" i="0">
                <a:solidFill>
                  <a:srgbClr val="63666A"/>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3">
            <a:extLst>
              <a:ext uri="{FF2B5EF4-FFF2-40B4-BE49-F238E27FC236}">
                <a16:creationId xmlns:a16="http://schemas.microsoft.com/office/drawing/2014/main" id="{0DAAE906-8AAE-4B53-A6A5-981574B10F1C}"/>
              </a:ext>
            </a:extLst>
          </p:cNvPr>
          <p:cNvSpPr>
            <a:spLocks noGrp="1"/>
          </p:cNvSpPr>
          <p:nvPr>
            <p:ph type="dt" sz="half" idx="2"/>
          </p:nvPr>
        </p:nvSpPr>
        <p:spPr>
          <a:xfrm>
            <a:off x="1305984" y="6488431"/>
            <a:ext cx="1515533" cy="187325"/>
          </a:xfrm>
          <a:prstGeom prst="rect">
            <a:avLst/>
          </a:prstGeom>
        </p:spPr>
        <p:txBody>
          <a:bodyPr lIns="0" tIns="0" rIns="0" bIns="0" anchor="b" anchorCtr="0"/>
          <a:lstStyle>
            <a:lvl1pPr fontAlgn="auto">
              <a:spcBef>
                <a:spcPts val="0"/>
              </a:spcBef>
              <a:spcAft>
                <a:spcPts val="0"/>
              </a:spcAft>
              <a:defRPr sz="1200" baseline="0" smtClean="0">
                <a:solidFill>
                  <a:srgbClr val="004C97"/>
                </a:solidFill>
                <a:latin typeface="Helvetica"/>
                <a:ea typeface="+mn-ea"/>
                <a:cs typeface="+mn-cs"/>
              </a:defRPr>
            </a:lvl1pPr>
          </a:lstStyle>
          <a:p>
            <a:pPr>
              <a:defRPr/>
            </a:pPr>
            <a:r>
              <a:rPr lang="en-US" dirty="0"/>
              <a:t>07.14.20</a:t>
            </a:r>
          </a:p>
        </p:txBody>
      </p:sp>
    </p:spTree>
    <p:extLst>
      <p:ext uri="{BB962C8B-B14F-4D97-AF65-F5344CB8AC3E}">
        <p14:creationId xmlns:p14="http://schemas.microsoft.com/office/powerpoint/2010/main" val="411358906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20080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2410B8-7C3D-484E-9302-3E6968656FA1}"/>
              </a:ext>
            </a:extLst>
          </p:cNvPr>
          <p:cNvSpPr>
            <a:spLocks noGrp="1"/>
          </p:cNvSpPr>
          <p:nvPr>
            <p:ph type="title" hasCustomPrompt="1"/>
          </p:nvPr>
        </p:nvSpPr>
        <p:spPr/>
        <p:txBody>
          <a:bodyPr/>
          <a:lstStyle>
            <a:lvl1pPr>
              <a:defRPr/>
            </a:lvl1pPr>
          </a:lstStyle>
          <a:p>
            <a:r>
              <a:rPr lang="en-GB" dirty="0"/>
              <a:t>Slide title</a:t>
            </a:r>
          </a:p>
        </p:txBody>
      </p:sp>
      <p:sp>
        <p:nvSpPr>
          <p:cNvPr id="10" name="Subtitle 2">
            <a:extLst>
              <a:ext uri="{FF2B5EF4-FFF2-40B4-BE49-F238E27FC236}">
                <a16:creationId xmlns:a16="http://schemas.microsoft.com/office/drawing/2014/main" id="{CA740BB2-3E05-438D-A466-10499F9D16BA}"/>
              </a:ext>
            </a:extLst>
          </p:cNvPr>
          <p:cNvSpPr>
            <a:spLocks noGrp="1"/>
          </p:cNvSpPr>
          <p:nvPr>
            <p:ph type="subTitle" idx="1" hasCustomPrompt="1"/>
          </p:nvPr>
        </p:nvSpPr>
        <p:spPr>
          <a:xfrm>
            <a:off x="658814" y="1306800"/>
            <a:ext cx="5322885"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dirty="0"/>
              <a:t>Optional heading</a:t>
            </a:r>
          </a:p>
        </p:txBody>
      </p:sp>
      <p:sp>
        <p:nvSpPr>
          <p:cNvPr id="12" name="Footer Placeholder 11">
            <a:extLst>
              <a:ext uri="{FF2B5EF4-FFF2-40B4-BE49-F238E27FC236}">
                <a16:creationId xmlns:a16="http://schemas.microsoft.com/office/drawing/2014/main" id="{D5135014-C08C-4A66-8213-6117EBA0216C}"/>
              </a:ext>
            </a:extLst>
          </p:cNvPr>
          <p:cNvSpPr>
            <a:spLocks noGrp="1"/>
          </p:cNvSpPr>
          <p:nvPr>
            <p:ph type="ftr" sz="quarter" idx="14"/>
          </p:nvPr>
        </p:nvSpPr>
        <p:spPr/>
        <p:txBody>
          <a:bodyPr/>
          <a:lstStyle/>
          <a:p>
            <a:endParaRPr lang="en-GB" dirty="0"/>
          </a:p>
        </p:txBody>
      </p:sp>
      <p:sp>
        <p:nvSpPr>
          <p:cNvPr id="14" name="Slide Number Placeholder 13">
            <a:extLst>
              <a:ext uri="{FF2B5EF4-FFF2-40B4-BE49-F238E27FC236}">
                <a16:creationId xmlns:a16="http://schemas.microsoft.com/office/drawing/2014/main" id="{BC2BD3C9-7B98-4F8C-8059-46844677E92A}"/>
              </a:ext>
            </a:extLst>
          </p:cNvPr>
          <p:cNvSpPr>
            <a:spLocks noGrp="1"/>
          </p:cNvSpPr>
          <p:nvPr>
            <p:ph type="sldNum" sz="quarter" idx="15"/>
          </p:nvPr>
        </p:nvSpPr>
        <p:spPr/>
        <p:txBody>
          <a:bodyPr/>
          <a:lstStyle/>
          <a:p>
            <a:fld id="{1BE232AB-0B06-425F-9ADD-32A9A3D01189}" type="slidenum">
              <a:rPr lang="en-GB" smtClean="0"/>
              <a:pPr/>
              <a:t>‹#›</a:t>
            </a:fld>
            <a:endParaRPr lang="en-GB" dirty="0"/>
          </a:p>
        </p:txBody>
      </p:sp>
      <p:sp>
        <p:nvSpPr>
          <p:cNvPr id="7" name="Text Placeholder 5">
            <a:extLst>
              <a:ext uri="{FF2B5EF4-FFF2-40B4-BE49-F238E27FC236}">
                <a16:creationId xmlns:a16="http://schemas.microsoft.com/office/drawing/2014/main" id="{94288418-885E-4C4C-9679-4E525D7DF722}"/>
              </a:ext>
            </a:extLst>
          </p:cNvPr>
          <p:cNvSpPr>
            <a:spLocks noGrp="1"/>
          </p:cNvSpPr>
          <p:nvPr>
            <p:ph type="body" sz="quarter" idx="10" hasCustomPrompt="1"/>
          </p:nvPr>
        </p:nvSpPr>
        <p:spPr>
          <a:xfrm>
            <a:off x="658813" y="1811337"/>
            <a:ext cx="10874375" cy="4354513"/>
          </a:xfrm>
        </p:spPr>
        <p:txBody>
          <a:bodyPr>
            <a:noAutofit/>
          </a:bodyPr>
          <a:lstStyle>
            <a:lvl1pPr marL="0" indent="0" eaLnBrk="1" hangingPunct="1">
              <a:lnSpc>
                <a:spcPts val="3200"/>
              </a:lnSpc>
              <a:spcAft>
                <a:spcPts val="600"/>
              </a:spcAft>
              <a:buFont typeface="Arial" panose="020B0604020202020204" pitchFamily="34" charset="0"/>
              <a:buNone/>
              <a:defRPr/>
            </a:lvl1pPr>
            <a:lvl2pPr marL="0" indent="0">
              <a:lnSpc>
                <a:spcPts val="3200"/>
              </a:lnSpc>
              <a:spcAft>
                <a:spcPts val="1200"/>
              </a:spcAft>
              <a:buFont typeface="Arial" panose="020B0604020202020204" pitchFamily="34" charset="0"/>
              <a:buChar char="​"/>
              <a:defRPr sz="2800">
                <a:solidFill>
                  <a:schemeClr val="accent1"/>
                </a:solidFill>
              </a:defRPr>
            </a:lvl2pPr>
            <a:lvl3pPr marL="0" indent="0">
              <a:lnSpc>
                <a:spcPts val="3200"/>
              </a:lnSpc>
              <a:spcAft>
                <a:spcPts val="1200"/>
              </a:spcAft>
              <a:buFont typeface="Arial" panose="020B0604020202020204" pitchFamily="34" charset="0"/>
              <a:buChar char="​"/>
              <a:defRPr sz="2800"/>
            </a:lvl3pPr>
            <a:lvl4pPr marL="0" indent="0">
              <a:lnSpc>
                <a:spcPts val="3200"/>
              </a:lnSpc>
              <a:spcAft>
                <a:spcPts val="1200"/>
              </a:spcAft>
              <a:buFont typeface="Arial" panose="020B0604020202020204" pitchFamily="34" charset="0"/>
              <a:buChar char="​"/>
              <a:defRPr sz="2800" b="0">
                <a:solidFill>
                  <a:schemeClr val="accent1"/>
                </a:solidFill>
                <a:latin typeface="+mn-lt"/>
              </a:defRPr>
            </a:lvl4pPr>
            <a:lvl5pPr>
              <a:lnSpc>
                <a:spcPts val="3200"/>
              </a:lnSpc>
              <a:spcAft>
                <a:spcPts val="1200"/>
              </a:spcAft>
              <a:buNone/>
              <a:defRPr sz="2800" b="0">
                <a:solidFill>
                  <a:schemeClr val="tx1"/>
                </a:solidFill>
                <a:latin typeface="+mn-lt"/>
              </a:defRPr>
            </a:lvl5pPr>
            <a:lvl6pPr>
              <a:lnSpc>
                <a:spcPts val="3200"/>
              </a:lnSpc>
              <a:spcAft>
                <a:spcPts val="1200"/>
              </a:spcAft>
              <a:defRPr lang="en-GB" sz="2800" b="0" kern="1200" dirty="0" smtClean="0">
                <a:solidFill>
                  <a:schemeClr val="accent1"/>
                </a:solidFill>
                <a:latin typeface="+mn-lt"/>
                <a:ea typeface="+mn-ea"/>
                <a:cs typeface="+mn-cs"/>
              </a:defRPr>
            </a:lvl6pPr>
            <a:lvl7pPr>
              <a:lnSpc>
                <a:spcPts val="3200"/>
              </a:lnSpc>
              <a:spcAft>
                <a:spcPts val="1200"/>
              </a:spcAft>
              <a:defRPr lang="en-GB" sz="2800" b="0" kern="1200" dirty="0" smtClean="0">
                <a:solidFill>
                  <a:schemeClr val="tx1"/>
                </a:solidFill>
                <a:latin typeface="+mn-lt"/>
                <a:ea typeface="+mn-ea"/>
                <a:cs typeface="+mn-cs"/>
              </a:defRPr>
            </a:lvl7pPr>
            <a:lvl8pPr>
              <a:lnSpc>
                <a:spcPts val="3200"/>
              </a:lnSpc>
              <a:spcAft>
                <a:spcPts val="1200"/>
              </a:spcAft>
              <a:buNone/>
              <a:defRPr lang="en-GB" sz="2800" b="0" kern="1200" dirty="0" smtClean="0">
                <a:solidFill>
                  <a:schemeClr val="tx2"/>
                </a:solidFill>
                <a:latin typeface="+mn-lt"/>
                <a:ea typeface="+mn-ea"/>
                <a:cs typeface="+mn-cs"/>
              </a:defRPr>
            </a:lvl8pPr>
            <a:lvl9pPr>
              <a:lnSpc>
                <a:spcPts val="3200"/>
              </a:lnSpc>
              <a:spcAft>
                <a:spcPts val="1200"/>
              </a:spcAft>
              <a:defRPr lang="en-GB" sz="2800" b="0" kern="1200" dirty="0" smtClean="0">
                <a:solidFill>
                  <a:schemeClr val="tx1"/>
                </a:solidFill>
                <a:latin typeface="+mn-lt"/>
                <a:ea typeface="+mn-ea"/>
                <a:cs typeface="+mn-cs"/>
              </a:defRPr>
            </a:lvl9pPr>
          </a:lstStyle>
          <a:p>
            <a:pPr eaLnBrk="1" hangingPunct="1">
              <a:spcAft>
                <a:spcPts val="600"/>
              </a:spcAft>
              <a:defRPr/>
            </a:pPr>
            <a:r>
              <a:rPr lang="en-GB" dirty="0"/>
              <a:t>Agenda item (</a:t>
            </a:r>
            <a:r>
              <a:rPr lang="en-GB" sz="2800" b="0" noProof="1">
                <a:solidFill>
                  <a:schemeClr val="tx1"/>
                </a:solidFill>
                <a:latin typeface="+mn-lt"/>
                <a:cs typeface="Arial" panose="020B0604020202020204" pitchFamily="34" charset="0"/>
              </a:rPr>
              <a:t>Click </a:t>
            </a:r>
            <a:r>
              <a:rPr lang="en-GB" sz="2800" b="1" noProof="1">
                <a:solidFill>
                  <a:schemeClr val="tx1"/>
                </a:solidFill>
                <a:latin typeface="+mn-lt"/>
                <a:cs typeface="Arial" panose="020B0604020202020204" pitchFamily="34" charset="0"/>
              </a:rPr>
              <a:t>Styles Pane </a:t>
            </a:r>
            <a:r>
              <a:rPr lang="en-GB" sz="2800" b="0" noProof="1">
                <a:solidFill>
                  <a:schemeClr val="tx1"/>
                </a:solidFill>
                <a:latin typeface="+mn-lt"/>
                <a:cs typeface="Arial" panose="020B0604020202020204" pitchFamily="34" charset="0"/>
              </a:rPr>
              <a:t>on Templafy ribbon to select up to </a:t>
            </a:r>
            <a:br>
              <a:rPr lang="en-GB" sz="2800" b="0" noProof="1">
                <a:solidFill>
                  <a:schemeClr val="tx1"/>
                </a:solidFill>
                <a:latin typeface="+mn-lt"/>
                <a:cs typeface="Arial" panose="020B0604020202020204" pitchFamily="34" charset="0"/>
              </a:rPr>
            </a:br>
            <a:r>
              <a:rPr lang="en-GB" sz="2800" b="0" noProof="1">
                <a:solidFill>
                  <a:schemeClr val="tx1"/>
                </a:solidFill>
                <a:latin typeface="+mn-lt"/>
                <a:cs typeface="Arial" panose="020B0604020202020204" pitchFamily="34" charset="0"/>
              </a:rPr>
              <a:t>9 different levels text or headings</a:t>
            </a:r>
            <a:r>
              <a:rPr lang="en-GB" dirty="0"/>
              <a:t>)</a:t>
            </a:r>
          </a:p>
          <a:p>
            <a:pPr lvl="1"/>
            <a:r>
              <a:rPr lang="en-GB" dirty="0"/>
              <a:t>Agenda item title</a:t>
            </a:r>
          </a:p>
          <a:p>
            <a:pPr lvl="2"/>
            <a:r>
              <a:rPr lang="en-GB" dirty="0"/>
              <a:t>Agenda item title</a:t>
            </a:r>
          </a:p>
          <a:p>
            <a:pPr lvl="3"/>
            <a:r>
              <a:rPr lang="en-GB" dirty="0"/>
              <a:t>Agenda item title</a:t>
            </a:r>
          </a:p>
          <a:p>
            <a:pPr lvl="4"/>
            <a:r>
              <a:rPr lang="en-GB" dirty="0"/>
              <a:t>Agenda item title</a:t>
            </a:r>
          </a:p>
          <a:p>
            <a:pPr lvl="5"/>
            <a:r>
              <a:rPr lang="en-GB" dirty="0"/>
              <a:t>Agenda item title</a:t>
            </a:r>
          </a:p>
          <a:p>
            <a:pPr lvl="6"/>
            <a:r>
              <a:rPr lang="en-GB" dirty="0"/>
              <a:t>Agenda item title</a:t>
            </a:r>
          </a:p>
        </p:txBody>
      </p:sp>
    </p:spTree>
    <p:extLst>
      <p:ext uri="{BB962C8B-B14F-4D97-AF65-F5344CB8AC3E}">
        <p14:creationId xmlns:p14="http://schemas.microsoft.com/office/powerpoint/2010/main" val="16774799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A26D2-19D7-4AB5-9542-4BA174D323AB}"/>
              </a:ext>
            </a:extLst>
          </p:cNvPr>
          <p:cNvSpPr>
            <a:spLocks noGrp="1"/>
          </p:cNvSpPr>
          <p:nvPr>
            <p:ph type="title" hasCustomPrompt="1"/>
          </p:nvPr>
        </p:nvSpPr>
        <p:spPr/>
        <p:txBody>
          <a:bodyPr/>
          <a:lstStyle>
            <a:lvl1pPr>
              <a:defRPr>
                <a:solidFill>
                  <a:schemeClr val="accent1"/>
                </a:solidFill>
              </a:defRPr>
            </a:lvl1pPr>
          </a:lstStyle>
          <a:p>
            <a:r>
              <a:rPr lang="en-GB" dirty="0"/>
              <a:t>Divider title</a:t>
            </a:r>
          </a:p>
        </p:txBody>
      </p:sp>
      <p:sp>
        <p:nvSpPr>
          <p:cNvPr id="5" name="Text Placeholder 12">
            <a:extLst>
              <a:ext uri="{FF2B5EF4-FFF2-40B4-BE49-F238E27FC236}">
                <a16:creationId xmlns:a16="http://schemas.microsoft.com/office/drawing/2014/main" id="{4DE4E882-A5E4-41BB-965A-3D0AE5DB5A78}"/>
              </a:ext>
            </a:extLst>
          </p:cNvPr>
          <p:cNvSpPr>
            <a:spLocks noGrp="1"/>
          </p:cNvSpPr>
          <p:nvPr>
            <p:ph type="body" sz="quarter" idx="11" hasCustomPrompt="1"/>
          </p:nvPr>
        </p:nvSpPr>
        <p:spPr>
          <a:xfrm>
            <a:off x="658812" y="1811338"/>
            <a:ext cx="9021763" cy="3464036"/>
          </a:xfrm>
          <a:prstGeom prst="rect">
            <a:avLst/>
          </a:prstGeom>
        </p:spPr>
        <p:txBody>
          <a:bodyPr lIns="0" tIns="0" rIns="0" bIns="0">
            <a:noAutofit/>
          </a:bodyPr>
          <a:lstStyle>
            <a:lvl1pPr marL="0" indent="0">
              <a:lnSpc>
                <a:spcPct val="100000"/>
              </a:lnSpc>
              <a:spcBef>
                <a:spcPts val="0"/>
              </a:spcBef>
              <a:buFontTx/>
              <a:buNone/>
              <a:defRPr sz="4000">
                <a:latin typeface="Times New Roman" panose="02020603050405020304" pitchFamily="18" charset="0"/>
                <a:cs typeface="Times New Roman" panose="02020603050405020304" pitchFamily="18" charset="0"/>
              </a:defRPr>
            </a:lvl1pPr>
          </a:lstStyle>
          <a:p>
            <a:pPr lvl="0"/>
            <a:r>
              <a:rPr lang="en-GB" dirty="0"/>
              <a:t>Optional 40pt value statement, 25 words</a:t>
            </a:r>
          </a:p>
        </p:txBody>
      </p:sp>
      <p:sp>
        <p:nvSpPr>
          <p:cNvPr id="3" name="Footer Placeholder 2">
            <a:extLst>
              <a:ext uri="{FF2B5EF4-FFF2-40B4-BE49-F238E27FC236}">
                <a16:creationId xmlns:a16="http://schemas.microsoft.com/office/drawing/2014/main" id="{D31E0B63-90EE-4F28-BF73-5D84708C7D2D}"/>
              </a:ext>
            </a:extLst>
          </p:cNvPr>
          <p:cNvSpPr>
            <a:spLocks noGrp="1"/>
          </p:cNvSpPr>
          <p:nvPr>
            <p:ph type="ftr" sz="quarter" idx="12"/>
          </p:nvPr>
        </p:nvSpPr>
        <p:spPr/>
        <p:txBody>
          <a:bodyPr/>
          <a:lstStyle/>
          <a:p>
            <a:endParaRPr lang="en-GB" dirty="0"/>
          </a:p>
        </p:txBody>
      </p:sp>
      <p:sp>
        <p:nvSpPr>
          <p:cNvPr id="4" name="Slide Number Placeholder 3">
            <a:extLst>
              <a:ext uri="{FF2B5EF4-FFF2-40B4-BE49-F238E27FC236}">
                <a16:creationId xmlns:a16="http://schemas.microsoft.com/office/drawing/2014/main" id="{0F1492E6-8E1C-4F22-B24D-FA8A639C2DA3}"/>
              </a:ext>
            </a:extLst>
          </p:cNvPr>
          <p:cNvSpPr>
            <a:spLocks noGrp="1"/>
          </p:cNvSpPr>
          <p:nvPr>
            <p:ph type="sldNum" sz="quarter" idx="13"/>
          </p:nvPr>
        </p:nvSpPr>
        <p:spPr/>
        <p:txBody>
          <a:bodyPr/>
          <a:lstStyle/>
          <a:p>
            <a:fld id="{1BE232AB-0B06-425F-9ADD-32A9A3D01189}" type="slidenum">
              <a:rPr lang="en-GB" smtClean="0"/>
              <a:pPr/>
              <a:t>‹#›</a:t>
            </a:fld>
            <a:endParaRPr lang="en-GB" dirty="0"/>
          </a:p>
        </p:txBody>
      </p:sp>
    </p:spTree>
    <p:extLst>
      <p:ext uri="{BB962C8B-B14F-4D97-AF65-F5344CB8AC3E}">
        <p14:creationId xmlns:p14="http://schemas.microsoft.com/office/powerpoint/2010/main" val="20017689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ver 2">
    <p:bg>
      <p:bgPr>
        <a:solidFill>
          <a:schemeClr val="accent1"/>
        </a:solidFill>
        <a:effectLst/>
      </p:bgPr>
    </p:bg>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3EB89C57-D4B3-4832-8C4A-C49A0DD9854E}"/>
              </a:ext>
            </a:extLst>
          </p:cNvPr>
          <p:cNvSpPr>
            <a:spLocks noGrp="1"/>
          </p:cNvSpPr>
          <p:nvPr>
            <p:ph type="title" hasCustomPrompt="1"/>
          </p:nvPr>
        </p:nvSpPr>
        <p:spPr>
          <a:xfrm>
            <a:off x="658811" y="2411999"/>
            <a:ext cx="9021764" cy="615553"/>
          </a:xfrm>
        </p:spPr>
        <p:txBody>
          <a:bodyPr/>
          <a:lstStyle>
            <a:lvl1pPr>
              <a:lnSpc>
                <a:spcPct val="100000"/>
              </a:lnSpc>
              <a:defRPr>
                <a:solidFill>
                  <a:schemeClr val="bg1"/>
                </a:solidFill>
              </a:defRPr>
            </a:lvl1pPr>
          </a:lstStyle>
          <a:p>
            <a:r>
              <a:rPr lang="en-GB" dirty="0"/>
              <a:t>Cover title</a:t>
            </a:r>
          </a:p>
        </p:txBody>
      </p:sp>
      <p:sp>
        <p:nvSpPr>
          <p:cNvPr id="11" name="Subtitle 2">
            <a:extLst>
              <a:ext uri="{FF2B5EF4-FFF2-40B4-BE49-F238E27FC236}">
                <a16:creationId xmlns:a16="http://schemas.microsoft.com/office/drawing/2014/main" id="{7579E5C3-FE22-4D7A-8484-F9024E0C37F4}"/>
              </a:ext>
            </a:extLst>
          </p:cNvPr>
          <p:cNvSpPr>
            <a:spLocks noGrp="1"/>
          </p:cNvSpPr>
          <p:nvPr>
            <p:ph type="subTitle" idx="1" hasCustomPrompt="1"/>
          </p:nvPr>
        </p:nvSpPr>
        <p:spPr>
          <a:xfrm>
            <a:off x="658814" y="3132000"/>
            <a:ext cx="9021762" cy="387798"/>
          </a:xfrm>
        </p:spPr>
        <p:txBody>
          <a:bodyPr lIns="0" tIns="0" rIns="0" bIns="0">
            <a:noAutofit/>
          </a:bodyPr>
          <a:lstStyle>
            <a:lvl1pPr marL="0" indent="0" algn="l">
              <a:buNone/>
              <a:defRPr lang="en-GB" sz="2800" kern="1200" dirty="0">
                <a:solidFill>
                  <a:schemeClr val="tx1"/>
                </a:solidFill>
                <a:latin typeface="Times New Roman" panose="02020603050405020304" pitchFamily="18" charset="0"/>
                <a:ea typeface="+mn-ea"/>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90000"/>
              </a:lnSpc>
              <a:spcBef>
                <a:spcPts val="1000"/>
              </a:spcBef>
              <a:buFontTx/>
              <a:buNone/>
            </a:pPr>
            <a:r>
              <a:rPr lang="en-GB" dirty="0"/>
              <a:t>Cover subtitle</a:t>
            </a:r>
          </a:p>
        </p:txBody>
      </p:sp>
      <p:sp>
        <p:nvSpPr>
          <p:cNvPr id="13" name="Text Placeholder 2">
            <a:extLst>
              <a:ext uri="{FF2B5EF4-FFF2-40B4-BE49-F238E27FC236}">
                <a16:creationId xmlns:a16="http://schemas.microsoft.com/office/drawing/2014/main" id="{60FC868B-7E5D-443B-9ED2-FC88F7DD5350}"/>
              </a:ext>
            </a:extLst>
          </p:cNvPr>
          <p:cNvSpPr>
            <a:spLocks noGrp="1"/>
          </p:cNvSpPr>
          <p:nvPr>
            <p:ph type="body" sz="quarter" idx="23" hasCustomPrompt="1"/>
          </p:nvPr>
        </p:nvSpPr>
        <p:spPr>
          <a:xfrm>
            <a:off x="658813" y="6026150"/>
            <a:ext cx="5329237" cy="174625"/>
          </a:xfrm>
          <a:prstGeom prst="rect">
            <a:avLst/>
          </a:prstGeom>
        </p:spPr>
        <p:txBody>
          <a:bodyPr lIns="0" tIns="0" rIns="0" bIns="0"/>
          <a:lstStyle>
            <a:lvl1pPr marL="0" indent="0">
              <a:buFontTx/>
              <a:buNone/>
              <a:defRPr sz="1200" b="1">
                <a:solidFill>
                  <a:schemeClr val="bg1"/>
                </a:solidFill>
                <a:latin typeface="Arial" panose="020B0604020202020204" pitchFamily="34" charset="0"/>
                <a:cs typeface="Arial" panose="020B0604020202020204" pitchFamily="34" charset="0"/>
              </a:defRPr>
            </a:lvl1pPr>
            <a:lvl2pPr marL="2520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a:t>Firstname </a:t>
            </a:r>
            <a:r>
              <a:rPr lang="en-GB" dirty="0" err="1"/>
              <a:t>Lastname</a:t>
            </a:r>
            <a:endParaRPr lang="en-GB" dirty="0"/>
          </a:p>
        </p:txBody>
      </p:sp>
      <p:sp>
        <p:nvSpPr>
          <p:cNvPr id="15" name="Text Placeholder 4">
            <a:extLst>
              <a:ext uri="{FF2B5EF4-FFF2-40B4-BE49-F238E27FC236}">
                <a16:creationId xmlns:a16="http://schemas.microsoft.com/office/drawing/2014/main" id="{F19A9DBE-AE7B-42AE-9DD1-81353F9A1FC2}"/>
              </a:ext>
            </a:extLst>
          </p:cNvPr>
          <p:cNvSpPr>
            <a:spLocks noGrp="1"/>
          </p:cNvSpPr>
          <p:nvPr>
            <p:ph type="body" sz="quarter" idx="24" hasCustomPrompt="1"/>
          </p:nvPr>
        </p:nvSpPr>
        <p:spPr>
          <a:xfrm>
            <a:off x="658813" y="6268670"/>
            <a:ext cx="5319712" cy="174624"/>
          </a:xfrm>
        </p:spPr>
        <p:txBody>
          <a:bodyPr>
            <a:noAutofit/>
          </a:bodyPr>
          <a:lstStyle>
            <a:lvl1pPr marL="0" indent="0">
              <a:buNone/>
              <a:defRPr sz="1200">
                <a:solidFill>
                  <a:schemeClr val="bg1"/>
                </a:solidFill>
              </a:defRPr>
            </a:lvl1pPr>
          </a:lstStyle>
          <a:p>
            <a:pPr lvl="0"/>
            <a:r>
              <a:rPr lang="en-GB" dirty="0"/>
              <a:t>DDDD MMMM</a:t>
            </a:r>
          </a:p>
        </p:txBody>
      </p:sp>
      <p:pic>
        <p:nvPicPr>
          <p:cNvPr id="12" name="Graphic 11">
            <a:extLst>
              <a:ext uri="{FF2B5EF4-FFF2-40B4-BE49-F238E27FC236}">
                <a16:creationId xmlns:a16="http://schemas.microsoft.com/office/drawing/2014/main" id="{01728DCD-B717-4980-BBFD-CB5EAE0B2B9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78067" y="357164"/>
            <a:ext cx="1156709" cy="306413"/>
          </a:xfrm>
          <a:prstGeom prst="rect">
            <a:avLst/>
          </a:prstGeom>
        </p:spPr>
      </p:pic>
    </p:spTree>
    <p:extLst>
      <p:ext uri="{BB962C8B-B14F-4D97-AF65-F5344CB8AC3E}">
        <p14:creationId xmlns:p14="http://schemas.microsoft.com/office/powerpoint/2010/main" val="2166238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19B8F3E6-0C4D-46FE-AAF5-B2E9E31AD948}"/>
              </a:ext>
            </a:extLst>
          </p:cNvPr>
          <p:cNvSpPr>
            <a:spLocks noGrp="1"/>
          </p:cNvSpPr>
          <p:nvPr>
            <p:ph type="pic" sz="quarter" idx="21" hasCustomPrompt="1"/>
          </p:nvPr>
        </p:nvSpPr>
        <p:spPr>
          <a:xfrm>
            <a:off x="0" y="0"/>
            <a:ext cx="5978525" cy="6858000"/>
          </a:xfrm>
          <a:prstGeom prst="rect">
            <a:avLst/>
          </a:prstGeom>
          <a:solidFill>
            <a:schemeClr val="bg1">
              <a:lumMod val="95000"/>
            </a:schemeClr>
          </a:solidFill>
        </p:spPr>
        <p:txBody>
          <a:bodyPr tIns="504000" anchor="ctr">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11" name="Title 2">
            <a:extLst>
              <a:ext uri="{FF2B5EF4-FFF2-40B4-BE49-F238E27FC236}">
                <a16:creationId xmlns:a16="http://schemas.microsoft.com/office/drawing/2014/main" id="{B80DFF50-DB1D-448C-A6A7-F7D4CA2CCDAC}"/>
              </a:ext>
            </a:extLst>
          </p:cNvPr>
          <p:cNvSpPr>
            <a:spLocks noGrp="1"/>
          </p:cNvSpPr>
          <p:nvPr>
            <p:ph type="title" hasCustomPrompt="1"/>
          </p:nvPr>
        </p:nvSpPr>
        <p:spPr>
          <a:xfrm>
            <a:off x="6396450" y="2411999"/>
            <a:ext cx="5136738" cy="615553"/>
          </a:xfrm>
        </p:spPr>
        <p:txBody>
          <a:bodyPr anchor="b" anchorCtr="0"/>
          <a:lstStyle>
            <a:lvl1pPr>
              <a:lnSpc>
                <a:spcPct val="100000"/>
              </a:lnSpc>
              <a:defRPr/>
            </a:lvl1pPr>
          </a:lstStyle>
          <a:p>
            <a:r>
              <a:rPr lang="en-GB" dirty="0"/>
              <a:t>Cover title</a:t>
            </a:r>
          </a:p>
        </p:txBody>
      </p:sp>
      <p:sp>
        <p:nvSpPr>
          <p:cNvPr id="12" name="Subtitle 2">
            <a:extLst>
              <a:ext uri="{FF2B5EF4-FFF2-40B4-BE49-F238E27FC236}">
                <a16:creationId xmlns:a16="http://schemas.microsoft.com/office/drawing/2014/main" id="{E1109BE2-2796-4569-B0E4-9C84074DFEF5}"/>
              </a:ext>
            </a:extLst>
          </p:cNvPr>
          <p:cNvSpPr>
            <a:spLocks noGrp="1"/>
          </p:cNvSpPr>
          <p:nvPr>
            <p:ph type="subTitle" idx="1" hasCustomPrompt="1"/>
          </p:nvPr>
        </p:nvSpPr>
        <p:spPr>
          <a:xfrm>
            <a:off x="6396450" y="3132000"/>
            <a:ext cx="5136737" cy="387798"/>
          </a:xfrm>
        </p:spPr>
        <p:txBody>
          <a:bodyPr lIns="0" tIns="0" rIns="0" bIns="0">
            <a:noAutofit/>
          </a:bodyPr>
          <a:lstStyle>
            <a:lvl1pPr marL="0" indent="0" algn="l">
              <a:buNone/>
              <a:defRPr lang="en-GB" sz="2800" kern="1200" dirty="0">
                <a:solidFill>
                  <a:schemeClr val="accent1"/>
                </a:solidFill>
                <a:latin typeface="Times New Roman" panose="02020603050405020304" pitchFamily="18" charset="0"/>
                <a:ea typeface="+mn-ea"/>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90000"/>
              </a:lnSpc>
              <a:spcBef>
                <a:spcPts val="1000"/>
              </a:spcBef>
              <a:buFontTx/>
              <a:buNone/>
            </a:pPr>
            <a:r>
              <a:rPr lang="en-GB" dirty="0"/>
              <a:t>Cover subtitle</a:t>
            </a:r>
          </a:p>
        </p:txBody>
      </p:sp>
      <p:sp>
        <p:nvSpPr>
          <p:cNvPr id="14" name="Text Placeholder 2">
            <a:extLst>
              <a:ext uri="{FF2B5EF4-FFF2-40B4-BE49-F238E27FC236}">
                <a16:creationId xmlns:a16="http://schemas.microsoft.com/office/drawing/2014/main" id="{034C79B3-D5C2-4EBE-BC85-0B851E8755EF}"/>
              </a:ext>
            </a:extLst>
          </p:cNvPr>
          <p:cNvSpPr>
            <a:spLocks noGrp="1"/>
          </p:cNvSpPr>
          <p:nvPr>
            <p:ph type="body" sz="quarter" idx="25" hasCustomPrompt="1"/>
          </p:nvPr>
        </p:nvSpPr>
        <p:spPr>
          <a:xfrm>
            <a:off x="6396450" y="6026150"/>
            <a:ext cx="5136736" cy="174625"/>
          </a:xfrm>
          <a:prstGeom prst="rect">
            <a:avLst/>
          </a:prstGeom>
        </p:spPr>
        <p:txBody>
          <a:bodyPr lIns="0" tIns="0" rIns="0" bIns="0"/>
          <a:lstStyle>
            <a:lvl1pPr marL="0" indent="0">
              <a:buFontTx/>
              <a:buNone/>
              <a:defRPr sz="1200" b="1">
                <a:solidFill>
                  <a:schemeClr val="accent1"/>
                </a:solidFill>
                <a:latin typeface="Arial" panose="020B0604020202020204" pitchFamily="34" charset="0"/>
                <a:cs typeface="Arial" panose="020B0604020202020204" pitchFamily="34" charset="0"/>
              </a:defRPr>
            </a:lvl1pPr>
            <a:lvl2pPr marL="2520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err="1"/>
              <a:t>Firstname</a:t>
            </a:r>
            <a:r>
              <a:rPr lang="en-GB" dirty="0"/>
              <a:t> </a:t>
            </a:r>
            <a:r>
              <a:rPr lang="en-GB" dirty="0" err="1"/>
              <a:t>Lastname</a:t>
            </a:r>
            <a:endParaRPr lang="en-GB" dirty="0"/>
          </a:p>
        </p:txBody>
      </p:sp>
      <p:sp>
        <p:nvSpPr>
          <p:cNvPr id="15" name="Text Placeholder 4">
            <a:extLst>
              <a:ext uri="{FF2B5EF4-FFF2-40B4-BE49-F238E27FC236}">
                <a16:creationId xmlns:a16="http://schemas.microsoft.com/office/drawing/2014/main" id="{EB10E1F8-3123-4144-8B55-7B21F0CCB2A2}"/>
              </a:ext>
            </a:extLst>
          </p:cNvPr>
          <p:cNvSpPr>
            <a:spLocks noGrp="1"/>
          </p:cNvSpPr>
          <p:nvPr>
            <p:ph type="body" sz="quarter" idx="23" hasCustomPrompt="1"/>
          </p:nvPr>
        </p:nvSpPr>
        <p:spPr>
          <a:xfrm>
            <a:off x="6396450" y="6268670"/>
            <a:ext cx="5136736" cy="174624"/>
          </a:xfrm>
        </p:spPr>
        <p:txBody>
          <a:bodyPr>
            <a:noAutofit/>
          </a:bodyPr>
          <a:lstStyle>
            <a:lvl1pPr marL="0" indent="0">
              <a:buNone/>
              <a:defRPr sz="1200"/>
            </a:lvl1pPr>
          </a:lstStyle>
          <a:p>
            <a:pPr lvl="0"/>
            <a:r>
              <a:rPr lang="en-GB" dirty="0"/>
              <a:t>DDDD MMMM</a:t>
            </a:r>
          </a:p>
        </p:txBody>
      </p:sp>
      <p:sp>
        <p:nvSpPr>
          <p:cNvPr id="8" name="Copyright">
            <a:extLst>
              <a:ext uri="{FF2B5EF4-FFF2-40B4-BE49-F238E27FC236}">
                <a16:creationId xmlns:a16="http://schemas.microsoft.com/office/drawing/2014/main" id="{F5ECD375-0233-4248-828F-785FB172D719}"/>
              </a:ext>
            </a:extLst>
          </p:cNvPr>
          <p:cNvSpPr>
            <a:spLocks noGrp="1"/>
          </p:cNvSpPr>
          <p:nvPr>
            <p:ph type="body" sz="quarter" idx="28" hasCustomPrompt="1"/>
          </p:nvPr>
        </p:nvSpPr>
        <p:spPr>
          <a:xfrm rot="16200000">
            <a:off x="-1977257" y="4416727"/>
            <a:ext cx="4356125"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Tree>
    <p:extLst>
      <p:ext uri="{BB962C8B-B14F-4D97-AF65-F5344CB8AC3E}">
        <p14:creationId xmlns:p14="http://schemas.microsoft.com/office/powerpoint/2010/main" val="308272706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image" Target="../media/image2.svg"/><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image" Target="../media/image1.png"/><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3938E2E-8C9F-4F09-9079-71FF3E9BD80E}"/>
              </a:ext>
            </a:extLst>
          </p:cNvPr>
          <p:cNvSpPr>
            <a:spLocks noGrp="1"/>
          </p:cNvSpPr>
          <p:nvPr>
            <p:ph type="ftr" sz="quarter" idx="3"/>
          </p:nvPr>
        </p:nvSpPr>
        <p:spPr>
          <a:xfrm>
            <a:off x="658812" y="6498000"/>
            <a:ext cx="5322887" cy="180000"/>
          </a:xfrm>
          <a:prstGeom prst="rect">
            <a:avLst/>
          </a:prstGeom>
        </p:spPr>
        <p:txBody>
          <a:bodyPr vert="horz" lIns="0" tIns="0" rIns="0" bIns="0" rtlCol="0" anchor="ctr"/>
          <a:lstStyle>
            <a:lvl1pPr algn="l">
              <a:defRPr sz="1000">
                <a:solidFill>
                  <a:schemeClr val="tx1"/>
                </a:solidFill>
              </a:defRPr>
            </a:lvl1pPr>
          </a:lstStyle>
          <a:p>
            <a:endParaRPr lang="en-GB" dirty="0"/>
          </a:p>
        </p:txBody>
      </p:sp>
      <p:sp>
        <p:nvSpPr>
          <p:cNvPr id="5" name="Slide Number Placeholder 4">
            <a:extLst>
              <a:ext uri="{FF2B5EF4-FFF2-40B4-BE49-F238E27FC236}">
                <a16:creationId xmlns:a16="http://schemas.microsoft.com/office/drawing/2014/main" id="{39A6AA5B-F5BE-4B46-AFAB-A6B720BD0A84}"/>
              </a:ext>
            </a:extLst>
          </p:cNvPr>
          <p:cNvSpPr>
            <a:spLocks noGrp="1"/>
          </p:cNvSpPr>
          <p:nvPr>
            <p:ph type="sldNum" sz="quarter" idx="4"/>
          </p:nvPr>
        </p:nvSpPr>
        <p:spPr>
          <a:xfrm>
            <a:off x="11070697" y="6498000"/>
            <a:ext cx="462491" cy="180000"/>
          </a:xfrm>
          <a:prstGeom prst="rect">
            <a:avLst/>
          </a:prstGeom>
        </p:spPr>
        <p:txBody>
          <a:bodyPr vert="horz" lIns="0" tIns="0" rIns="0" bIns="0" rtlCol="0" anchor="ctr"/>
          <a:lstStyle>
            <a:lvl1pPr algn="r">
              <a:defRPr sz="1000">
                <a:solidFill>
                  <a:schemeClr val="tx1"/>
                </a:solidFill>
              </a:defRPr>
            </a:lvl1pPr>
          </a:lstStyle>
          <a:p>
            <a:fld id="{1BE232AB-0B06-425F-9ADD-32A9A3D01189}" type="slidenum">
              <a:rPr lang="en-GB" smtClean="0"/>
              <a:pPr/>
              <a:t>‹#›</a:t>
            </a:fld>
            <a:endParaRPr lang="en-GB" dirty="0"/>
          </a:p>
        </p:txBody>
      </p:sp>
      <p:sp>
        <p:nvSpPr>
          <p:cNvPr id="7" name="Title Placeholder 6">
            <a:extLst>
              <a:ext uri="{FF2B5EF4-FFF2-40B4-BE49-F238E27FC236}">
                <a16:creationId xmlns:a16="http://schemas.microsoft.com/office/drawing/2014/main" id="{33D9DB0A-A808-4CCE-8146-B93E74E01D9C}"/>
              </a:ext>
            </a:extLst>
          </p:cNvPr>
          <p:cNvSpPr>
            <a:spLocks noGrp="1"/>
          </p:cNvSpPr>
          <p:nvPr>
            <p:ph type="title"/>
          </p:nvPr>
        </p:nvSpPr>
        <p:spPr>
          <a:xfrm>
            <a:off x="658811" y="657225"/>
            <a:ext cx="9021764" cy="532800"/>
          </a:xfrm>
          <a:prstGeom prst="rect">
            <a:avLst/>
          </a:prstGeom>
        </p:spPr>
        <p:txBody>
          <a:bodyPr vert="horz" lIns="0" tIns="0" rIns="0" bIns="0" rtlCol="0" anchor="t">
            <a:noAutofit/>
          </a:bodyPr>
          <a:lstStyle/>
          <a:p>
            <a:r>
              <a:rPr lang="en-GB" dirty="0"/>
              <a:t>Click to edit Master title style</a:t>
            </a:r>
          </a:p>
        </p:txBody>
      </p:sp>
      <p:sp>
        <p:nvSpPr>
          <p:cNvPr id="8" name="Text Placeholder 7">
            <a:extLst>
              <a:ext uri="{FF2B5EF4-FFF2-40B4-BE49-F238E27FC236}">
                <a16:creationId xmlns:a16="http://schemas.microsoft.com/office/drawing/2014/main" id="{65B9491A-5371-4C44-BBE4-EB722D183385}"/>
              </a:ext>
            </a:extLst>
          </p:cNvPr>
          <p:cNvSpPr>
            <a:spLocks noGrp="1"/>
          </p:cNvSpPr>
          <p:nvPr>
            <p:ph type="body" idx="1"/>
          </p:nvPr>
        </p:nvSpPr>
        <p:spPr>
          <a:xfrm>
            <a:off x="658812" y="1810800"/>
            <a:ext cx="10874375" cy="4355050"/>
          </a:xfrm>
          <a:prstGeom prst="rect">
            <a:avLst/>
          </a:prstGeom>
        </p:spPr>
        <p:txBody>
          <a:bodyPr vert="horz" lIns="0" tIns="0" rIns="0" bIns="0" rtlCol="0">
            <a:noAutofit/>
          </a:body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 level</a:t>
            </a:r>
          </a:p>
          <a:p>
            <a:pPr lvl="8"/>
            <a:r>
              <a:rPr lang="en-GB" dirty="0"/>
              <a:t>Ninth level</a:t>
            </a:r>
          </a:p>
        </p:txBody>
      </p:sp>
      <p:pic>
        <p:nvPicPr>
          <p:cNvPr id="6" name="Graphic 5">
            <a:extLst>
              <a:ext uri="{FF2B5EF4-FFF2-40B4-BE49-F238E27FC236}">
                <a16:creationId xmlns:a16="http://schemas.microsoft.com/office/drawing/2014/main" id="{2ECF81F8-0FF8-428B-8FBC-B2925CACD956}"/>
              </a:ext>
            </a:extLst>
          </p:cNvPr>
          <p:cNvPicPr>
            <a:picLocks noChangeAspect="1"/>
          </p:cNvPicPr>
          <p:nvPr userDrawn="1"/>
        </p:nvPicPr>
        <p:blipFill>
          <a:blip r:embed="rId57">
            <a:extLst>
              <a:ext uri="{96DAC541-7B7A-43D3-8B79-37D633B846F1}">
                <asvg:svgBlip xmlns:asvg="http://schemas.microsoft.com/office/drawing/2016/SVG/main" r:embed="rId58"/>
              </a:ext>
            </a:extLst>
          </a:blip>
          <a:stretch>
            <a:fillRect/>
          </a:stretch>
        </p:blipFill>
        <p:spPr>
          <a:xfrm>
            <a:off x="10378067" y="357164"/>
            <a:ext cx="1156709" cy="306413"/>
          </a:xfrm>
          <a:prstGeom prst="rect">
            <a:avLst/>
          </a:prstGeom>
        </p:spPr>
      </p:pic>
    </p:spTree>
    <p:extLst>
      <p:ext uri="{BB962C8B-B14F-4D97-AF65-F5344CB8AC3E}">
        <p14:creationId xmlns:p14="http://schemas.microsoft.com/office/powerpoint/2010/main" val="4280078460"/>
      </p:ext>
    </p:extLst>
  </p:cSld>
  <p:clrMap bg1="lt1" tx1="dk1" bg2="lt2" tx2="dk2" accent1="accent1" accent2="accent2" accent3="accent3" accent4="accent4" accent5="accent5" accent6="accent6" hlink="hlink" folHlink="folHlink"/>
  <p:sldLayoutIdLst>
    <p:sldLayoutId id="2147483776" r:id="rId1"/>
    <p:sldLayoutId id="2147483791" r:id="rId2"/>
    <p:sldLayoutId id="2147483910" r:id="rId3"/>
    <p:sldLayoutId id="2147483840" r:id="rId4"/>
    <p:sldLayoutId id="2147483792" r:id="rId5"/>
    <p:sldLayoutId id="2147483908" r:id="rId6"/>
    <p:sldLayoutId id="2147483663" r:id="rId7"/>
    <p:sldLayoutId id="2147483699" r:id="rId8"/>
    <p:sldLayoutId id="2147483650" r:id="rId9"/>
    <p:sldLayoutId id="2147483751" r:id="rId10"/>
    <p:sldLayoutId id="2147483664" r:id="rId11"/>
    <p:sldLayoutId id="2147483691" r:id="rId12"/>
    <p:sldLayoutId id="2147483690" r:id="rId13"/>
    <p:sldLayoutId id="2147483923" r:id="rId14"/>
    <p:sldLayoutId id="2147483825" r:id="rId15"/>
    <p:sldLayoutId id="2147483928" r:id="rId16"/>
    <p:sldLayoutId id="2147483929" r:id="rId17"/>
    <p:sldLayoutId id="2147483890" r:id="rId18"/>
    <p:sldLayoutId id="2147483920" r:id="rId19"/>
    <p:sldLayoutId id="2147483926" r:id="rId20"/>
    <p:sldLayoutId id="2147483985" r:id="rId21"/>
    <p:sldLayoutId id="2147483930" r:id="rId22"/>
    <p:sldLayoutId id="2147483927" r:id="rId23"/>
    <p:sldLayoutId id="2147483986" r:id="rId24"/>
    <p:sldLayoutId id="2147483984" r:id="rId25"/>
    <p:sldLayoutId id="2147483827" r:id="rId26"/>
    <p:sldLayoutId id="2147483912" r:id="rId27"/>
    <p:sldLayoutId id="2147483913" r:id="rId28"/>
    <p:sldLayoutId id="2147483914" r:id="rId29"/>
    <p:sldLayoutId id="2147483838" r:id="rId30"/>
    <p:sldLayoutId id="2147483836" r:id="rId31"/>
    <p:sldLayoutId id="2147483837" r:id="rId32"/>
    <p:sldLayoutId id="2147483921" r:id="rId33"/>
    <p:sldLayoutId id="2147483917" r:id="rId34"/>
    <p:sldLayoutId id="2147483916" r:id="rId35"/>
    <p:sldLayoutId id="2147483925" r:id="rId36"/>
    <p:sldLayoutId id="2147483918" r:id="rId37"/>
    <p:sldLayoutId id="2147483924" r:id="rId38"/>
    <p:sldLayoutId id="2147483922" r:id="rId39"/>
    <p:sldLayoutId id="2147483919" r:id="rId40"/>
    <p:sldLayoutId id="2147483867" r:id="rId41"/>
    <p:sldLayoutId id="2147483868" r:id="rId42"/>
    <p:sldLayoutId id="2147483869" r:id="rId43"/>
    <p:sldLayoutId id="2147483870" r:id="rId44"/>
    <p:sldLayoutId id="2147483871" r:id="rId45"/>
    <p:sldLayoutId id="2147483882" r:id="rId46"/>
    <p:sldLayoutId id="2147483883" r:id="rId47"/>
    <p:sldLayoutId id="2147483911" r:id="rId48"/>
    <p:sldLayoutId id="2147483884" r:id="rId49"/>
    <p:sldLayoutId id="2147483885" r:id="rId50"/>
    <p:sldLayoutId id="2147483909" r:id="rId51"/>
    <p:sldLayoutId id="2147483931" r:id="rId52"/>
    <p:sldLayoutId id="2147483932" r:id="rId53"/>
    <p:sldLayoutId id="2147483991" r:id="rId54"/>
    <p:sldLayoutId id="2147483992" r:id="rId55"/>
  </p:sldLayoutIdLst>
  <p:hf sldNum="0" hdr="0" ftr="0" dt="0"/>
  <p:txStyles>
    <p:titleStyle>
      <a:lvl1pPr algn="l" defTabSz="914400" rtl="0" eaLnBrk="1" latinLnBrk="0" hangingPunct="1">
        <a:lnSpc>
          <a:spcPts val="4400"/>
        </a:lnSpc>
        <a:spcBef>
          <a:spcPct val="0"/>
        </a:spcBef>
        <a:buNone/>
        <a:defRPr lang="en-AU" sz="4000" kern="1200" dirty="0" smtClean="0">
          <a:solidFill>
            <a:schemeClr val="tx1"/>
          </a:solidFill>
          <a:latin typeface="+mj-lt"/>
          <a:ea typeface="+mj-ea"/>
          <a:cs typeface="Times New Roman" panose="02020603050405020304" pitchFamily="18" charset="0"/>
        </a:defRPr>
      </a:lvl1pPr>
    </p:titleStyle>
    <p:bodyStyle>
      <a:lvl1pPr marL="360000" indent="-360000" algn="l" defTabSz="914400" rtl="0" eaLnBrk="1" latinLnBrk="0" hangingPunct="1">
        <a:lnSpc>
          <a:spcPct val="100000"/>
        </a:lnSpc>
        <a:spcBef>
          <a:spcPts val="0"/>
        </a:spcBef>
        <a:spcAft>
          <a:spcPts val="900"/>
        </a:spcAft>
        <a:buFont typeface="Arial" panose="020B0604020202020204" pitchFamily="34" charset="0"/>
        <a:buChar char="•"/>
        <a:defRPr sz="2800" kern="1200">
          <a:solidFill>
            <a:schemeClr val="tx1"/>
          </a:solidFill>
          <a:latin typeface="+mn-lt"/>
          <a:ea typeface="+mn-ea"/>
          <a:cs typeface="+mn-cs"/>
        </a:defRPr>
      </a:lvl1pPr>
      <a:lvl2pPr marL="720000" indent="-360000" algn="l" defTabSz="914400" rtl="0" eaLnBrk="1" latinLnBrk="0" hangingPunct="1">
        <a:lnSpc>
          <a:spcPct val="100000"/>
        </a:lnSpc>
        <a:spcBef>
          <a:spcPts val="0"/>
        </a:spcBef>
        <a:spcAft>
          <a:spcPts val="900"/>
        </a:spcAft>
        <a:buFont typeface="Times New Roman" panose="02020603050405020304" pitchFamily="18" charset="0"/>
        <a:buChar char="–"/>
        <a:defRPr sz="2800" kern="1200">
          <a:solidFill>
            <a:schemeClr val="tx1"/>
          </a:solidFill>
          <a:latin typeface="+mn-lt"/>
          <a:ea typeface="+mn-ea"/>
          <a:cs typeface="+mn-cs"/>
        </a:defRPr>
      </a:lvl2pPr>
      <a:lvl3pPr marL="0" indent="0" algn="l" defTabSz="914400" rtl="0" eaLnBrk="1" latinLnBrk="0" hangingPunct="1">
        <a:lnSpc>
          <a:spcPct val="100000"/>
        </a:lnSpc>
        <a:spcBef>
          <a:spcPts val="0"/>
        </a:spcBef>
        <a:spcAft>
          <a:spcPts val="900"/>
        </a:spcAft>
        <a:buFont typeface="Arial" panose="020B0604020202020204" pitchFamily="34" charset="0"/>
        <a:buChar char="​"/>
        <a:defRPr sz="2800" kern="1200">
          <a:solidFill>
            <a:schemeClr val="tx1"/>
          </a:solidFill>
          <a:latin typeface="+mn-lt"/>
          <a:ea typeface="+mn-ea"/>
          <a:cs typeface="+mn-cs"/>
        </a:defRPr>
      </a:lvl3pPr>
      <a:lvl4pPr marL="0" indent="0" algn="l" defTabSz="914400" rtl="0" eaLnBrk="1" latinLnBrk="0" hangingPunct="1">
        <a:lnSpc>
          <a:spcPct val="100000"/>
        </a:lnSpc>
        <a:spcBef>
          <a:spcPts val="0"/>
        </a:spcBef>
        <a:spcAft>
          <a:spcPts val="900"/>
        </a:spcAft>
        <a:buFont typeface="Arial" panose="020B0604020202020204" pitchFamily="34" charset="0"/>
        <a:buChar char="​"/>
        <a:defRPr sz="2800" b="0" kern="1200">
          <a:solidFill>
            <a:schemeClr val="accent1"/>
          </a:solidFill>
          <a:latin typeface="+mj-lt"/>
          <a:ea typeface="+mn-ea"/>
          <a:cs typeface="Arial" panose="020B0604020202020204" pitchFamily="34" charset="0"/>
        </a:defRPr>
      </a:lvl4pPr>
      <a:lvl5pPr marL="0" indent="0" algn="l" defTabSz="914400" rtl="0" eaLnBrk="1" latinLnBrk="0" hangingPunct="1">
        <a:lnSpc>
          <a:spcPct val="100000"/>
        </a:lnSpc>
        <a:spcBef>
          <a:spcPts val="0"/>
        </a:spcBef>
        <a:spcAft>
          <a:spcPts val="900"/>
        </a:spcAft>
        <a:buFont typeface="Arial" panose="020B0604020202020204" pitchFamily="34" charset="0"/>
        <a:buChar char="​"/>
        <a:defRPr sz="2000" kern="1200">
          <a:solidFill>
            <a:schemeClr val="tx1"/>
          </a:solidFill>
          <a:latin typeface="+mn-lt"/>
          <a:ea typeface="+mn-ea"/>
          <a:cs typeface="+mn-cs"/>
        </a:defRPr>
      </a:lvl5pPr>
      <a:lvl6pPr marL="0" indent="0" algn="l" defTabSz="914400" rtl="0" eaLnBrk="1" latinLnBrk="0" hangingPunct="1">
        <a:lnSpc>
          <a:spcPct val="100000"/>
        </a:lnSpc>
        <a:spcBef>
          <a:spcPts val="0"/>
        </a:spcBef>
        <a:spcAft>
          <a:spcPts val="900"/>
        </a:spcAft>
        <a:buFont typeface="Arial" panose="020B0604020202020204" pitchFamily="34" charset="0"/>
        <a:buChar char="​"/>
        <a:defRPr sz="1600" b="0" kern="1200">
          <a:solidFill>
            <a:schemeClr val="accent1"/>
          </a:solidFill>
          <a:latin typeface="+mn-lt"/>
          <a:ea typeface="+mn-ea"/>
          <a:cs typeface="Arial" panose="020B0604020202020204" pitchFamily="34" charset="0"/>
        </a:defRPr>
      </a:lvl6pPr>
      <a:lvl7pPr marL="0" indent="0" algn="l" defTabSz="914400" rtl="0" eaLnBrk="1" latinLnBrk="0" hangingPunct="1">
        <a:lnSpc>
          <a:spcPct val="100000"/>
        </a:lnSpc>
        <a:spcBef>
          <a:spcPts val="0"/>
        </a:spcBef>
        <a:spcAft>
          <a:spcPts val="900"/>
        </a:spcAft>
        <a:buFont typeface="Arial" panose="020B0604020202020204" pitchFamily="34" charset="0"/>
        <a:buChar char="​"/>
        <a:defRPr sz="1600" b="1" kern="1200">
          <a:solidFill>
            <a:schemeClr val="accent1"/>
          </a:solidFill>
          <a:latin typeface="Arial" panose="020B0604020202020204" pitchFamily="34" charset="0"/>
          <a:ea typeface="+mn-ea"/>
          <a:cs typeface="Arial" panose="020B0604020202020204" pitchFamily="34" charset="0"/>
        </a:defRPr>
      </a:lvl7pPr>
      <a:lvl8pPr marL="0" indent="0" algn="l" defTabSz="914400" rtl="0" eaLnBrk="1" latinLnBrk="0" hangingPunct="1">
        <a:lnSpc>
          <a:spcPct val="100000"/>
        </a:lnSpc>
        <a:spcBef>
          <a:spcPts val="0"/>
        </a:spcBef>
        <a:spcAft>
          <a:spcPts val="900"/>
        </a:spcAft>
        <a:buFont typeface="Arial" panose="020B0604020202020204" pitchFamily="34" charset="0"/>
        <a:buChar char="​"/>
        <a:defRPr sz="1600" b="0" kern="1200">
          <a:solidFill>
            <a:schemeClr val="tx1"/>
          </a:solidFill>
          <a:latin typeface="+mn-lt"/>
          <a:ea typeface="+mn-ea"/>
          <a:cs typeface="Arial" panose="020B0604020202020204" pitchFamily="34" charset="0"/>
        </a:defRPr>
      </a:lvl8pPr>
      <a:lvl9pPr marL="0" indent="0" algn="l" defTabSz="914400" rtl="0" eaLnBrk="1" latinLnBrk="0" hangingPunct="1">
        <a:lnSpc>
          <a:spcPts val="1400"/>
        </a:lnSpc>
        <a:spcBef>
          <a:spcPts val="0"/>
        </a:spcBef>
        <a:spcAft>
          <a:spcPts val="900"/>
        </a:spcAft>
        <a:buFont typeface="Arial" panose="020B0604020202020204" pitchFamily="34" charset="0"/>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415" userDrawn="1">
          <p15:clr>
            <a:srgbClr val="F26B43"/>
          </p15:clr>
        </p15:guide>
        <p15:guide id="4" orient="horz" pos="414" userDrawn="1">
          <p15:clr>
            <a:srgbClr val="F26B43"/>
          </p15:clr>
        </p15:guide>
        <p15:guide id="5" pos="1435" userDrawn="1">
          <p15:clr>
            <a:srgbClr val="F26B43"/>
          </p15:clr>
        </p15:guide>
        <p15:guide id="6" pos="1580" userDrawn="1">
          <p15:clr>
            <a:srgbClr val="F26B43"/>
          </p15:clr>
        </p15:guide>
        <p15:guide id="7" pos="2601" userDrawn="1">
          <p15:clr>
            <a:srgbClr val="F26B43"/>
          </p15:clr>
        </p15:guide>
        <p15:guide id="8" pos="2746" userDrawn="1">
          <p15:clr>
            <a:srgbClr val="F26B43"/>
          </p15:clr>
        </p15:guide>
        <p15:guide id="9" pos="3766" userDrawn="1">
          <p15:clr>
            <a:srgbClr val="F26B43"/>
          </p15:clr>
        </p15:guide>
        <p15:guide id="10" pos="3911" userDrawn="1">
          <p15:clr>
            <a:srgbClr val="F26B43"/>
          </p15:clr>
        </p15:guide>
        <p15:guide id="11" pos="4932" userDrawn="1">
          <p15:clr>
            <a:srgbClr val="F26B43"/>
          </p15:clr>
        </p15:guide>
        <p15:guide id="12" pos="5077" userDrawn="1">
          <p15:clr>
            <a:srgbClr val="F26B43"/>
          </p15:clr>
        </p15:guide>
        <p15:guide id="13" pos="6098" userDrawn="1">
          <p15:clr>
            <a:srgbClr val="F26B43"/>
          </p15:clr>
        </p15:guide>
        <p15:guide id="14" pos="6243" userDrawn="1">
          <p15:clr>
            <a:srgbClr val="F26B43"/>
          </p15:clr>
        </p15:guide>
        <p15:guide id="15" pos="7263" userDrawn="1">
          <p15:clr>
            <a:srgbClr val="F26B43"/>
          </p15:clr>
        </p15:guide>
        <p15:guide id="17" orient="horz" pos="1141" userDrawn="1">
          <p15:clr>
            <a:srgbClr val="F26B43"/>
          </p15:clr>
        </p15:guide>
        <p15:guide id="18" orient="horz" pos="2160" userDrawn="1">
          <p15:clr>
            <a:srgbClr val="F26B43"/>
          </p15:clr>
        </p15:guide>
        <p15:guide id="19" orient="horz" pos="388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7BF1C5-7763-46CF-A208-CA72561C0F8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076797B1-B762-4D63-983D-2C87F33B01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717954169"/>
      </p:ext>
    </p:extLst>
  </p:cSld>
  <p:clrMap bg1="lt1" tx1="dk1" bg2="lt2" tx2="dk2" accent1="accent1" accent2="accent2" accent3="accent3" accent4="accent4" accent5="accent5" accent6="accent6" hlink="hlink" folHlink="folHlink"/>
  <p:sldLayoutIdLst>
    <p:sldLayoutId id="214748398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customXml" Target="../../customXml/item7.xml"/><Relationship Id="rId1" Type="http://schemas.openxmlformats.org/officeDocument/2006/relationships/customXml" Target="../../customXml/item6.xml"/><Relationship Id="rId4" Type="http://schemas.openxmlformats.org/officeDocument/2006/relationships/image" Target="../media/image17.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ustomXml" Target="../../customXml/item19.xml"/><Relationship Id="rId1" Type="http://schemas.openxmlformats.org/officeDocument/2006/relationships/customXml" Target="../../customXml/item1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ustomXml" Target="../../customXml/item21.xml"/><Relationship Id="rId1" Type="http://schemas.openxmlformats.org/officeDocument/2006/relationships/customXml" Target="../../customXml/item20.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5.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ustomXml" Target="../../customXml/item23.xml"/><Relationship Id="rId1" Type="http://schemas.openxmlformats.org/officeDocument/2006/relationships/customXml" Target="../../customXml/item22.xml"/><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36.jp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customXml" Target="../../customXml/item25.xml"/><Relationship Id="rId1" Type="http://schemas.openxmlformats.org/officeDocument/2006/relationships/customXml" Target="../../customXml/item2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ustomXml" Target="../../customXml/item9.xml"/><Relationship Id="rId1" Type="http://schemas.openxmlformats.org/officeDocument/2006/relationships/customXml" Target="../../customXml/item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4.xml"/><Relationship Id="rId2" Type="http://schemas.openxmlformats.org/officeDocument/2006/relationships/customXml" Target="../../customXml/item11.xml"/><Relationship Id="rId1" Type="http://schemas.openxmlformats.org/officeDocument/2006/relationships/customXml" Target="../../customXml/item10.xml"/><Relationship Id="rId5" Type="http://schemas.openxmlformats.org/officeDocument/2006/relationships/image" Target="../media/image18.bin"/><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customXml" Target="../../customXml/item13.xml"/><Relationship Id="rId1" Type="http://schemas.openxmlformats.org/officeDocument/2006/relationships/customXml" Target="../../customXml/item12.xml"/><Relationship Id="rId5" Type="http://schemas.openxmlformats.org/officeDocument/2006/relationships/hyperlink" Target="https://www.arup.com/projects/hk-underground-study" TargetMode="External"/><Relationship Id="rId4" Type="http://schemas.openxmlformats.org/officeDocument/2006/relationships/image" Target="../media/image23.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customXml" Target="../../customXml/item15.xml"/><Relationship Id="rId1" Type="http://schemas.openxmlformats.org/officeDocument/2006/relationships/customXml" Target="../../customXml/item14.xml"/><Relationship Id="rId4" Type="http://schemas.openxmlformats.org/officeDocument/2006/relationships/image" Target="../media/image24.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ustomXml" Target="../../customXml/item17.xml"/><Relationship Id="rId1" Type="http://schemas.openxmlformats.org/officeDocument/2006/relationships/customXml" Target="../../customXml/item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10;&#10;Description automatically generated">
            <a:extLst>
              <a:ext uri="{FF2B5EF4-FFF2-40B4-BE49-F238E27FC236}">
                <a16:creationId xmlns:a16="http://schemas.microsoft.com/office/drawing/2014/main" id="{A4979837-6D41-4911-94FA-5C308D7D97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0" y="0"/>
            <a:ext cx="12192000" cy="6858000"/>
          </a:xfrm>
          <a:prstGeom prst="rect">
            <a:avLst/>
          </a:prstGeom>
        </p:spPr>
      </p:pic>
      <p:sp>
        <p:nvSpPr>
          <p:cNvPr id="6" name="Title 5">
            <a:extLst>
              <a:ext uri="{FF2B5EF4-FFF2-40B4-BE49-F238E27FC236}">
                <a16:creationId xmlns:a16="http://schemas.microsoft.com/office/drawing/2014/main" id="{98D80360-5E8F-49E2-863D-43A3D7FC28A8}"/>
              </a:ext>
            </a:extLst>
          </p:cNvPr>
          <p:cNvSpPr>
            <a:spLocks noGrp="1"/>
          </p:cNvSpPr>
          <p:nvPr>
            <p:ph type="title"/>
          </p:nvPr>
        </p:nvSpPr>
        <p:spPr/>
        <p:txBody>
          <a:bodyPr/>
          <a:lstStyle/>
          <a:p>
            <a:r>
              <a:rPr lang="en-GB" dirty="0">
                <a:solidFill>
                  <a:schemeClr val="bg1"/>
                </a:solidFill>
              </a:rPr>
              <a:t>Planning for Infrastructure Projects in Extreme Environments</a:t>
            </a:r>
          </a:p>
        </p:txBody>
      </p:sp>
      <p:sp>
        <p:nvSpPr>
          <p:cNvPr id="7" name="Subtitle 6">
            <a:extLst>
              <a:ext uri="{FF2B5EF4-FFF2-40B4-BE49-F238E27FC236}">
                <a16:creationId xmlns:a16="http://schemas.microsoft.com/office/drawing/2014/main" id="{523B70E0-20E0-4FC7-AEAB-2E7A4D3BACE0}"/>
              </a:ext>
            </a:extLst>
          </p:cNvPr>
          <p:cNvSpPr>
            <a:spLocks noGrp="1"/>
          </p:cNvSpPr>
          <p:nvPr>
            <p:ph type="subTitle" idx="1"/>
          </p:nvPr>
        </p:nvSpPr>
        <p:spPr>
          <a:xfrm>
            <a:off x="658813" y="4332952"/>
            <a:ext cx="9021762" cy="387798"/>
          </a:xfrm>
        </p:spPr>
        <p:txBody>
          <a:bodyPr/>
          <a:lstStyle/>
          <a:p>
            <a:r>
              <a:rPr lang="en-GB" dirty="0">
                <a:solidFill>
                  <a:schemeClr val="bg1"/>
                </a:solidFill>
              </a:rPr>
              <a:t>LSIC December Meeting</a:t>
            </a:r>
          </a:p>
        </p:txBody>
      </p:sp>
      <p:sp>
        <p:nvSpPr>
          <p:cNvPr id="8" name="Text Placeholder 7">
            <a:extLst>
              <a:ext uri="{FF2B5EF4-FFF2-40B4-BE49-F238E27FC236}">
                <a16:creationId xmlns:a16="http://schemas.microsoft.com/office/drawing/2014/main" id="{469CE000-D252-4720-B687-D48D78397974}"/>
              </a:ext>
            </a:extLst>
          </p:cNvPr>
          <p:cNvSpPr>
            <a:spLocks noGrp="1"/>
          </p:cNvSpPr>
          <p:nvPr>
            <p:ph type="body" sz="quarter" idx="22"/>
          </p:nvPr>
        </p:nvSpPr>
        <p:spPr>
          <a:xfrm>
            <a:off x="658811" y="4862956"/>
            <a:ext cx="5329237" cy="174625"/>
          </a:xfrm>
        </p:spPr>
        <p:txBody>
          <a:bodyPr/>
          <a:lstStyle/>
          <a:p>
            <a:r>
              <a:rPr lang="en-GB" dirty="0"/>
              <a:t>Seth Pollak, PE, PG</a:t>
            </a:r>
          </a:p>
        </p:txBody>
      </p:sp>
      <p:sp>
        <p:nvSpPr>
          <p:cNvPr id="9" name="Text Placeholder 8">
            <a:extLst>
              <a:ext uri="{FF2B5EF4-FFF2-40B4-BE49-F238E27FC236}">
                <a16:creationId xmlns:a16="http://schemas.microsoft.com/office/drawing/2014/main" id="{E8F92EAF-25B4-46B2-9A3C-085A834B1347}"/>
              </a:ext>
            </a:extLst>
          </p:cNvPr>
          <p:cNvSpPr>
            <a:spLocks noGrp="1"/>
          </p:cNvSpPr>
          <p:nvPr>
            <p:ph type="body" sz="quarter" idx="23"/>
          </p:nvPr>
        </p:nvSpPr>
        <p:spPr>
          <a:xfrm>
            <a:off x="658811" y="5092475"/>
            <a:ext cx="5319712" cy="174624"/>
          </a:xfrm>
        </p:spPr>
        <p:txBody>
          <a:bodyPr/>
          <a:lstStyle/>
          <a:p>
            <a:r>
              <a:rPr lang="en-GB" dirty="0">
                <a:solidFill>
                  <a:schemeClr val="bg1"/>
                </a:solidFill>
              </a:rPr>
              <a:t>December 14, 2022</a:t>
            </a:r>
          </a:p>
        </p:txBody>
      </p:sp>
    </p:spTree>
    <p:custDataLst>
      <p:custData r:id="rId1"/>
      <p:custData r:id="rId2"/>
    </p:custDataLst>
    <p:extLst>
      <p:ext uri="{BB962C8B-B14F-4D97-AF65-F5344CB8AC3E}">
        <p14:creationId xmlns:p14="http://schemas.microsoft.com/office/powerpoint/2010/main" val="25211623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2D9772B-1F4F-4833-A08F-36E3491CE6C1}"/>
              </a:ext>
            </a:extLst>
          </p:cNvPr>
          <p:cNvSpPr>
            <a:spLocks noGrp="1"/>
          </p:cNvSpPr>
          <p:nvPr>
            <p:ph type="title"/>
          </p:nvPr>
        </p:nvSpPr>
        <p:spPr/>
        <p:txBody>
          <a:bodyPr/>
          <a:lstStyle/>
          <a:p>
            <a:r>
              <a:rPr lang="en-US" dirty="0"/>
              <a:t>Design in Extreme Environments</a:t>
            </a:r>
          </a:p>
        </p:txBody>
      </p:sp>
      <p:sp>
        <p:nvSpPr>
          <p:cNvPr id="7" name="Subtitle 6">
            <a:extLst>
              <a:ext uri="{FF2B5EF4-FFF2-40B4-BE49-F238E27FC236}">
                <a16:creationId xmlns:a16="http://schemas.microsoft.com/office/drawing/2014/main" id="{35F9BD68-BF72-4B8E-B8FE-1CA6BF613D94}"/>
              </a:ext>
            </a:extLst>
          </p:cNvPr>
          <p:cNvSpPr>
            <a:spLocks noGrp="1"/>
          </p:cNvSpPr>
          <p:nvPr>
            <p:ph type="subTitle" idx="1"/>
          </p:nvPr>
        </p:nvSpPr>
        <p:spPr/>
        <p:txBody>
          <a:bodyPr/>
          <a:lstStyle/>
          <a:p>
            <a:endParaRPr lang="en-US"/>
          </a:p>
        </p:txBody>
      </p:sp>
      <p:sp>
        <p:nvSpPr>
          <p:cNvPr id="8" name="Content Placeholder 7">
            <a:extLst>
              <a:ext uri="{FF2B5EF4-FFF2-40B4-BE49-F238E27FC236}">
                <a16:creationId xmlns:a16="http://schemas.microsoft.com/office/drawing/2014/main" id="{5A9795E6-BB7D-40D6-AFF6-DD4813F9FB83}"/>
              </a:ext>
            </a:extLst>
          </p:cNvPr>
          <p:cNvSpPr>
            <a:spLocks noGrp="1"/>
          </p:cNvSpPr>
          <p:nvPr>
            <p:ph sz="quarter" idx="16"/>
          </p:nvPr>
        </p:nvSpPr>
        <p:spPr/>
        <p:txBody>
          <a:bodyPr/>
          <a:lstStyle/>
          <a:p>
            <a:r>
              <a:rPr lang="en-US" dirty="0"/>
              <a:t>Maximize reuse/refurbishment – make this part of the design criteria</a:t>
            </a:r>
          </a:p>
          <a:p>
            <a:r>
              <a:rPr lang="en-US" dirty="0"/>
              <a:t>If no benchmarking, need to be able to replicate the environment in lab or scaled test trial for materials and soils - ultimately, the design methods need to be validated</a:t>
            </a:r>
          </a:p>
          <a:p>
            <a:r>
              <a:rPr lang="en-US" dirty="0"/>
              <a:t>Ability to change or alter the in situ conditions to something more favorable (ground treatment)</a:t>
            </a:r>
          </a:p>
          <a:p>
            <a:r>
              <a:rPr lang="en-US" dirty="0"/>
              <a:t>Extends beyond traditional geo-engineering – considerations of logistics, suppliers and supply chain, labor and skills, equipment required to satisfy project requirements.</a:t>
            </a:r>
          </a:p>
          <a:p>
            <a:r>
              <a:rPr lang="en-US" dirty="0"/>
              <a:t>Validation during construction, monitoring</a:t>
            </a:r>
          </a:p>
          <a:p>
            <a:endParaRPr lang="en-US" dirty="0"/>
          </a:p>
          <a:p>
            <a:endParaRPr lang="en-US" dirty="0"/>
          </a:p>
        </p:txBody>
      </p:sp>
    </p:spTree>
    <p:custDataLst>
      <p:custData r:id="rId1"/>
      <p:custData r:id="rId2"/>
    </p:custDataLst>
    <p:extLst>
      <p:ext uri="{BB962C8B-B14F-4D97-AF65-F5344CB8AC3E}">
        <p14:creationId xmlns:p14="http://schemas.microsoft.com/office/powerpoint/2010/main" val="3912733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963EA8-D186-42E5-88A4-EF70104C6B50}"/>
              </a:ext>
            </a:extLst>
          </p:cNvPr>
          <p:cNvSpPr>
            <a:spLocks noGrp="1"/>
          </p:cNvSpPr>
          <p:nvPr>
            <p:ph type="title"/>
          </p:nvPr>
        </p:nvSpPr>
        <p:spPr/>
        <p:txBody>
          <a:bodyPr/>
          <a:lstStyle/>
          <a:p>
            <a:r>
              <a:rPr lang="en-US" dirty="0"/>
              <a:t>LBNF Project</a:t>
            </a:r>
          </a:p>
        </p:txBody>
      </p:sp>
      <p:sp>
        <p:nvSpPr>
          <p:cNvPr id="4" name="Subtitle 3">
            <a:extLst>
              <a:ext uri="{FF2B5EF4-FFF2-40B4-BE49-F238E27FC236}">
                <a16:creationId xmlns:a16="http://schemas.microsoft.com/office/drawing/2014/main" id="{03D71682-0C7C-43A8-84AA-F68CC9035CF9}"/>
              </a:ext>
            </a:extLst>
          </p:cNvPr>
          <p:cNvSpPr>
            <a:spLocks noGrp="1"/>
          </p:cNvSpPr>
          <p:nvPr>
            <p:ph type="subTitle" idx="1"/>
          </p:nvPr>
        </p:nvSpPr>
        <p:spPr/>
        <p:txBody>
          <a:bodyPr/>
          <a:lstStyle/>
          <a:p>
            <a:r>
              <a:rPr lang="en-US" dirty="0"/>
              <a:t>Lead, South Dakota</a:t>
            </a:r>
          </a:p>
        </p:txBody>
      </p:sp>
      <p:pic>
        <p:nvPicPr>
          <p:cNvPr id="10" name="Content Placeholder 9" descr="A picture containing outdoor, night, forest&#10;&#10;Description automatically generated">
            <a:extLst>
              <a:ext uri="{FF2B5EF4-FFF2-40B4-BE49-F238E27FC236}">
                <a16:creationId xmlns:a16="http://schemas.microsoft.com/office/drawing/2014/main" id="{AA3E8322-C3C0-47CD-88E6-739588B30A00}"/>
              </a:ext>
            </a:extLst>
          </p:cNvPr>
          <p:cNvPicPr>
            <a:picLocks noGrp="1" noChangeAspect="1"/>
          </p:cNvPicPr>
          <p:nvPr>
            <p:ph sz="quarter" idx="16"/>
          </p:nvPr>
        </p:nvPicPr>
        <p:blipFill>
          <a:blip r:embed="rId4">
            <a:extLst>
              <a:ext uri="{28A0092B-C50C-407E-A947-70E740481C1C}">
                <a14:useLocalDpi xmlns:a14="http://schemas.microsoft.com/office/drawing/2010/main" val="0"/>
              </a:ext>
            </a:extLst>
          </a:blip>
          <a:stretch>
            <a:fillRect/>
          </a:stretch>
        </p:blipFill>
        <p:spPr>
          <a:xfrm>
            <a:off x="95716" y="2308163"/>
            <a:ext cx="5806016" cy="4354512"/>
          </a:xfrm>
        </p:spPr>
      </p:pic>
      <p:grpSp>
        <p:nvGrpSpPr>
          <p:cNvPr id="6" name="Group 4">
            <a:extLst>
              <a:ext uri="{FF2B5EF4-FFF2-40B4-BE49-F238E27FC236}">
                <a16:creationId xmlns:a16="http://schemas.microsoft.com/office/drawing/2014/main" id="{56FDE0BF-73A3-4047-99BE-3F149C186D95}"/>
              </a:ext>
            </a:extLst>
          </p:cNvPr>
          <p:cNvGrpSpPr>
            <a:grpSpLocks noChangeAspect="1"/>
          </p:cNvGrpSpPr>
          <p:nvPr/>
        </p:nvGrpSpPr>
        <p:grpSpPr bwMode="auto">
          <a:xfrm>
            <a:off x="6096000" y="3408819"/>
            <a:ext cx="5901732" cy="3036797"/>
            <a:chOff x="3909" y="2116"/>
            <a:chExt cx="3434" cy="1767"/>
          </a:xfrm>
        </p:grpSpPr>
        <p:sp>
          <p:nvSpPr>
            <p:cNvPr id="7" name="AutoShape 3">
              <a:extLst>
                <a:ext uri="{FF2B5EF4-FFF2-40B4-BE49-F238E27FC236}">
                  <a16:creationId xmlns:a16="http://schemas.microsoft.com/office/drawing/2014/main" id="{419D9B7C-B4FE-4034-A19A-84D4B0801767}"/>
                </a:ext>
              </a:extLst>
            </p:cNvPr>
            <p:cNvSpPr>
              <a:spLocks noChangeAspect="1" noChangeArrowheads="1" noTextEdit="1"/>
            </p:cNvSpPr>
            <p:nvPr/>
          </p:nvSpPr>
          <p:spPr bwMode="auto">
            <a:xfrm>
              <a:off x="3909" y="2116"/>
              <a:ext cx="3434" cy="1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8" name="Picture 5">
              <a:extLst>
                <a:ext uri="{FF2B5EF4-FFF2-40B4-BE49-F238E27FC236}">
                  <a16:creationId xmlns:a16="http://schemas.microsoft.com/office/drawing/2014/main" id="{C3CD9B8D-4DC1-4A41-825B-3737F38DB7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09" y="2116"/>
              <a:ext cx="3437" cy="1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 name="Picture 13" descr="A picture containing stone&#10;&#10;Description automatically generated">
            <a:extLst>
              <a:ext uri="{FF2B5EF4-FFF2-40B4-BE49-F238E27FC236}">
                <a16:creationId xmlns:a16="http://schemas.microsoft.com/office/drawing/2014/main" id="{10B1249F-6E93-46C9-8C99-2820FE1520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5476214" y="611400"/>
            <a:ext cx="4043873" cy="3032905"/>
          </a:xfrm>
          <a:prstGeom prst="rect">
            <a:avLst/>
          </a:prstGeom>
        </p:spPr>
      </p:pic>
    </p:spTree>
    <p:custDataLst>
      <p:custData r:id="rId1"/>
      <p:custData r:id="rId2"/>
    </p:custDataLst>
    <p:extLst>
      <p:ext uri="{BB962C8B-B14F-4D97-AF65-F5344CB8AC3E}">
        <p14:creationId xmlns:p14="http://schemas.microsoft.com/office/powerpoint/2010/main" val="11242022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9C5EE-D87B-4557-B4AF-453814017898}"/>
              </a:ext>
            </a:extLst>
          </p:cNvPr>
          <p:cNvSpPr>
            <a:spLocks noGrp="1"/>
          </p:cNvSpPr>
          <p:nvPr>
            <p:ph type="title"/>
          </p:nvPr>
        </p:nvSpPr>
        <p:spPr/>
        <p:txBody>
          <a:bodyPr/>
          <a:lstStyle/>
          <a:p>
            <a:r>
              <a:rPr lang="en-US" dirty="0"/>
              <a:t>Project Definitions vs Design Stages</a:t>
            </a:r>
          </a:p>
        </p:txBody>
      </p:sp>
      <p:sp>
        <p:nvSpPr>
          <p:cNvPr id="3" name="Subtitle 2">
            <a:extLst>
              <a:ext uri="{FF2B5EF4-FFF2-40B4-BE49-F238E27FC236}">
                <a16:creationId xmlns:a16="http://schemas.microsoft.com/office/drawing/2014/main" id="{F2861AC1-D955-4993-AB10-0AEC408C396D}"/>
              </a:ext>
            </a:extLst>
          </p:cNvPr>
          <p:cNvSpPr>
            <a:spLocks noGrp="1"/>
          </p:cNvSpPr>
          <p:nvPr>
            <p:ph type="subTitle" idx="1"/>
          </p:nvPr>
        </p:nvSpPr>
        <p:spPr/>
        <p:txBody>
          <a:bodyPr/>
          <a:lstStyle/>
          <a:p>
            <a:endParaRPr lang="en-US"/>
          </a:p>
        </p:txBody>
      </p:sp>
      <p:sp>
        <p:nvSpPr>
          <p:cNvPr id="4" name="Content Placeholder 3">
            <a:extLst>
              <a:ext uri="{FF2B5EF4-FFF2-40B4-BE49-F238E27FC236}">
                <a16:creationId xmlns:a16="http://schemas.microsoft.com/office/drawing/2014/main" id="{9D943E35-5CC4-436F-8F02-4954C7BBE353}"/>
              </a:ext>
            </a:extLst>
          </p:cNvPr>
          <p:cNvSpPr>
            <a:spLocks noGrp="1"/>
          </p:cNvSpPr>
          <p:nvPr>
            <p:ph sz="quarter" idx="16"/>
          </p:nvPr>
        </p:nvSpPr>
        <p:spPr/>
        <p:txBody>
          <a:bodyPr/>
          <a:lstStyle/>
          <a:p>
            <a:r>
              <a:rPr lang="en-US" dirty="0"/>
              <a:t>Concept: established bookends on feasible geometry, used existing geotechnical data, simple ground models</a:t>
            </a:r>
          </a:p>
          <a:p>
            <a:r>
              <a:rPr lang="en-US" dirty="0"/>
              <a:t>Preliminary: site specific data collection, targeted at identifying “showstoppers”, lab testing, blast trials to evaluate third party impacts, rock mass characterization and ground support requirements, onboard contractor, combined risk register</a:t>
            </a:r>
          </a:p>
          <a:p>
            <a:r>
              <a:rPr lang="en-US" dirty="0"/>
              <a:t>Final: refinement, build in detailed sequencing and align with ground support, confirm means/methods, establish trigger actions and response plan</a:t>
            </a:r>
          </a:p>
          <a:p>
            <a:r>
              <a:rPr lang="en-US" dirty="0"/>
              <a:t>Construction: validate through I&amp;M, mapping, respond to changes</a:t>
            </a:r>
          </a:p>
        </p:txBody>
      </p:sp>
    </p:spTree>
    <p:extLst>
      <p:ext uri="{BB962C8B-B14F-4D97-AF65-F5344CB8AC3E}">
        <p14:creationId xmlns:p14="http://schemas.microsoft.com/office/powerpoint/2010/main" val="25504463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3DBBC6E-F81F-4FDF-97A4-97FC5CA6C11A}"/>
              </a:ext>
            </a:extLst>
          </p:cNvPr>
          <p:cNvSpPr>
            <a:spLocks noGrp="1"/>
          </p:cNvSpPr>
          <p:nvPr>
            <p:ph type="title"/>
          </p:nvPr>
        </p:nvSpPr>
        <p:spPr/>
        <p:txBody>
          <a:bodyPr/>
          <a:lstStyle/>
          <a:p>
            <a:endParaRPr lang="en-US"/>
          </a:p>
        </p:txBody>
      </p:sp>
      <p:pic>
        <p:nvPicPr>
          <p:cNvPr id="7" name="Picture 6">
            <a:extLst>
              <a:ext uri="{FF2B5EF4-FFF2-40B4-BE49-F238E27FC236}">
                <a16:creationId xmlns:a16="http://schemas.microsoft.com/office/drawing/2014/main" id="{19FA6281-E7C5-4173-B134-5D5E7869AC74}"/>
              </a:ext>
            </a:extLst>
          </p:cNvPr>
          <p:cNvPicPr>
            <a:picLocks noChangeAspect="1"/>
          </p:cNvPicPr>
          <p:nvPr/>
        </p:nvPicPr>
        <p:blipFill>
          <a:blip r:embed="rId2"/>
          <a:stretch>
            <a:fillRect/>
          </a:stretch>
        </p:blipFill>
        <p:spPr>
          <a:xfrm>
            <a:off x="25743" y="0"/>
            <a:ext cx="12140514" cy="6858000"/>
          </a:xfrm>
          <a:prstGeom prst="rect">
            <a:avLst/>
          </a:prstGeom>
        </p:spPr>
      </p:pic>
      <p:sp>
        <p:nvSpPr>
          <p:cNvPr id="2" name="Rectangle 1">
            <a:extLst>
              <a:ext uri="{FF2B5EF4-FFF2-40B4-BE49-F238E27FC236}">
                <a16:creationId xmlns:a16="http://schemas.microsoft.com/office/drawing/2014/main" id="{F0BEF593-791F-4782-8882-20965F840360}"/>
              </a:ext>
            </a:extLst>
          </p:cNvPr>
          <p:cNvSpPr/>
          <p:nvPr/>
        </p:nvSpPr>
        <p:spPr>
          <a:xfrm>
            <a:off x="69011" y="0"/>
            <a:ext cx="5451895" cy="53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22343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C2313-0A5B-41CE-AB84-E2736FCDEDF4}"/>
              </a:ext>
            </a:extLst>
          </p:cNvPr>
          <p:cNvSpPr>
            <a:spLocks noGrp="1"/>
          </p:cNvSpPr>
          <p:nvPr>
            <p:ph type="title"/>
          </p:nvPr>
        </p:nvSpPr>
        <p:spPr>
          <a:xfrm>
            <a:off x="244475" y="439434"/>
            <a:ext cx="11057467" cy="548785"/>
          </a:xfrm>
        </p:spPr>
        <p:txBody>
          <a:bodyPr/>
          <a:lstStyle/>
          <a:p>
            <a:r>
              <a:rPr lang="en-US" sz="4000" b="0" dirty="0">
                <a:solidFill>
                  <a:schemeClr val="tx1"/>
                </a:solidFill>
                <a:latin typeface="+mj-lt"/>
              </a:rPr>
              <a:t>Risk and Mitigation in Design  </a:t>
            </a:r>
          </a:p>
        </p:txBody>
      </p:sp>
      <p:sp>
        <p:nvSpPr>
          <p:cNvPr id="4" name="Slide Number Placeholder 3">
            <a:extLst>
              <a:ext uri="{FF2B5EF4-FFF2-40B4-BE49-F238E27FC236}">
                <a16:creationId xmlns:a16="http://schemas.microsoft.com/office/drawing/2014/main" id="{92B8B6EE-ADBC-475B-A2DC-B2ACAF51A4F7}"/>
              </a:ext>
            </a:extLst>
          </p:cNvPr>
          <p:cNvSpPr>
            <a:spLocks noGrp="1"/>
          </p:cNvSpPr>
          <p:nvPr>
            <p:ph type="sldNum" sz="quarter" idx="15"/>
          </p:nvPr>
        </p:nvSpPr>
        <p:spPr/>
        <p:txBody>
          <a:bodyPr/>
          <a:lstStyle/>
          <a:p>
            <a:pPr>
              <a:defRPr/>
            </a:pPr>
            <a:fld id="{98AA3EDC-84CE-5D44-955B-22A59AD27526}" type="slidenum">
              <a:rPr lang="en-US" smtClean="0"/>
              <a:pPr>
                <a:defRPr/>
              </a:pPr>
              <a:t>14</a:t>
            </a:fld>
            <a:endParaRPr lang="en-US" dirty="0"/>
          </a:p>
        </p:txBody>
      </p:sp>
      <p:sp>
        <p:nvSpPr>
          <p:cNvPr id="23" name="Content Placeholder 22">
            <a:extLst>
              <a:ext uri="{FF2B5EF4-FFF2-40B4-BE49-F238E27FC236}">
                <a16:creationId xmlns:a16="http://schemas.microsoft.com/office/drawing/2014/main" id="{508609E8-2473-4520-BF34-AF1633E16BF7}"/>
              </a:ext>
            </a:extLst>
          </p:cNvPr>
          <p:cNvSpPr>
            <a:spLocks noGrp="1"/>
          </p:cNvSpPr>
          <p:nvPr>
            <p:ph idx="16"/>
          </p:nvPr>
        </p:nvSpPr>
        <p:spPr>
          <a:xfrm>
            <a:off x="182652" y="1238250"/>
            <a:ext cx="3525626" cy="4846638"/>
          </a:xfrm>
        </p:spPr>
        <p:txBody>
          <a:bodyPr/>
          <a:lstStyle/>
          <a:p>
            <a:r>
              <a:rPr lang="en-US" sz="1800" dirty="0">
                <a:solidFill>
                  <a:schemeClr val="tx1"/>
                </a:solidFill>
                <a:latin typeface="+mn-lt"/>
              </a:rPr>
              <a:t>Trigger Action and Response Plan (TARP) in Contract Drawings</a:t>
            </a:r>
          </a:p>
          <a:p>
            <a:r>
              <a:rPr lang="en-US" sz="1800" dirty="0">
                <a:solidFill>
                  <a:schemeClr val="tx1"/>
                </a:solidFill>
                <a:latin typeface="+mn-lt"/>
              </a:rPr>
              <a:t>Aligned with Geotechnical Baseline Report for ground behavior</a:t>
            </a:r>
          </a:p>
          <a:p>
            <a:r>
              <a:rPr lang="en-US" sz="1800" dirty="0">
                <a:solidFill>
                  <a:schemeClr val="tx1"/>
                </a:solidFill>
                <a:latin typeface="+mn-lt"/>
              </a:rPr>
              <a:t>Sets expectations and course of action for each party upon occurrence (or repeated occurrence) of a geotechnical risk item</a:t>
            </a:r>
          </a:p>
          <a:p>
            <a:r>
              <a:rPr lang="en-US" sz="1800" dirty="0">
                <a:solidFill>
                  <a:schemeClr val="tx1"/>
                </a:solidFill>
                <a:latin typeface="+mn-lt"/>
              </a:rPr>
              <a:t>Contractor is made aware of not only number of events, but the remediation actions as well </a:t>
            </a:r>
          </a:p>
          <a:p>
            <a:endParaRPr lang="en-US" sz="1800" dirty="0"/>
          </a:p>
        </p:txBody>
      </p:sp>
      <p:sp>
        <p:nvSpPr>
          <p:cNvPr id="25" name="Content Placeholder 24">
            <a:extLst>
              <a:ext uri="{FF2B5EF4-FFF2-40B4-BE49-F238E27FC236}">
                <a16:creationId xmlns:a16="http://schemas.microsoft.com/office/drawing/2014/main" id="{4827E363-0ADF-4601-8DFC-A8289B9A74D4}"/>
              </a:ext>
            </a:extLst>
          </p:cNvPr>
          <p:cNvSpPr>
            <a:spLocks noGrp="1"/>
          </p:cNvSpPr>
          <p:nvPr>
            <p:ph idx="17"/>
          </p:nvPr>
        </p:nvSpPr>
        <p:spPr>
          <a:xfrm>
            <a:off x="6335273" y="1238250"/>
            <a:ext cx="4194468" cy="4846638"/>
          </a:xfrm>
        </p:spPr>
        <p:txBody>
          <a:bodyPr/>
          <a:lstStyle/>
          <a:p>
            <a:endParaRPr lang="en-US" dirty="0"/>
          </a:p>
        </p:txBody>
      </p:sp>
      <p:grpSp>
        <p:nvGrpSpPr>
          <p:cNvPr id="27" name="Group 16">
            <a:extLst>
              <a:ext uri="{FF2B5EF4-FFF2-40B4-BE49-F238E27FC236}">
                <a16:creationId xmlns:a16="http://schemas.microsoft.com/office/drawing/2014/main" id="{1DB0E680-2221-450C-8C46-DCD3F5E12221}"/>
              </a:ext>
            </a:extLst>
          </p:cNvPr>
          <p:cNvGrpSpPr>
            <a:grpSpLocks noChangeAspect="1"/>
          </p:cNvGrpSpPr>
          <p:nvPr/>
        </p:nvGrpSpPr>
        <p:grpSpPr bwMode="auto">
          <a:xfrm>
            <a:off x="3844925" y="1071563"/>
            <a:ext cx="8178800" cy="4714875"/>
            <a:chOff x="2422" y="675"/>
            <a:chExt cx="5152" cy="2970"/>
          </a:xfrm>
        </p:grpSpPr>
        <p:sp>
          <p:nvSpPr>
            <p:cNvPr id="28" name="AutoShape 15">
              <a:extLst>
                <a:ext uri="{FF2B5EF4-FFF2-40B4-BE49-F238E27FC236}">
                  <a16:creationId xmlns:a16="http://schemas.microsoft.com/office/drawing/2014/main" id="{EADD1FA8-199E-468A-B0C4-81F8DB2DFB66}"/>
                </a:ext>
              </a:extLst>
            </p:cNvPr>
            <p:cNvSpPr>
              <a:spLocks noChangeAspect="1" noChangeArrowheads="1" noTextEdit="1"/>
            </p:cNvSpPr>
            <p:nvPr/>
          </p:nvSpPr>
          <p:spPr bwMode="auto">
            <a:xfrm>
              <a:off x="2422" y="675"/>
              <a:ext cx="5152" cy="2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41" name="Picture 17">
              <a:extLst>
                <a:ext uri="{FF2B5EF4-FFF2-40B4-BE49-F238E27FC236}">
                  <a16:creationId xmlns:a16="http://schemas.microsoft.com/office/drawing/2014/main" id="{37B5D4B2-5029-4626-AC04-E9C16B8B8A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2" y="675"/>
              <a:ext cx="5156" cy="2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8000275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F219B-B14D-4F26-8F20-8F924AA20EF8}"/>
              </a:ext>
            </a:extLst>
          </p:cNvPr>
          <p:cNvSpPr>
            <a:spLocks noGrp="1"/>
          </p:cNvSpPr>
          <p:nvPr>
            <p:ph type="title"/>
          </p:nvPr>
        </p:nvSpPr>
        <p:spPr>
          <a:xfrm>
            <a:off x="658813" y="378441"/>
            <a:ext cx="9021764" cy="532800"/>
          </a:xfrm>
        </p:spPr>
        <p:txBody>
          <a:bodyPr/>
          <a:lstStyle/>
          <a:p>
            <a:r>
              <a:rPr lang="en-GB" dirty="0"/>
              <a:t>Deep Shafts for Potash</a:t>
            </a:r>
          </a:p>
        </p:txBody>
      </p:sp>
      <p:sp>
        <p:nvSpPr>
          <p:cNvPr id="6" name="Content Placeholder 5">
            <a:extLst>
              <a:ext uri="{FF2B5EF4-FFF2-40B4-BE49-F238E27FC236}">
                <a16:creationId xmlns:a16="http://schemas.microsoft.com/office/drawing/2014/main" id="{6C802210-0234-4409-A938-4647EFE37C94}"/>
              </a:ext>
            </a:extLst>
          </p:cNvPr>
          <p:cNvSpPr>
            <a:spLocks noGrp="1"/>
          </p:cNvSpPr>
          <p:nvPr>
            <p:ph sz="quarter" idx="16"/>
          </p:nvPr>
        </p:nvSpPr>
        <p:spPr>
          <a:xfrm>
            <a:off x="658814" y="1178292"/>
            <a:ext cx="5258908" cy="4354512"/>
          </a:xfrm>
        </p:spPr>
        <p:txBody>
          <a:bodyPr/>
          <a:lstStyle/>
          <a:p>
            <a:r>
              <a:rPr lang="en-US" sz="2400" dirty="0"/>
              <a:t>Rural, tundra like conditions </a:t>
            </a:r>
          </a:p>
          <a:p>
            <a:r>
              <a:rPr lang="en-US" sz="2400" dirty="0"/>
              <a:t>Twin shafts, 1000m deep</a:t>
            </a:r>
          </a:p>
          <a:p>
            <a:r>
              <a:rPr lang="en-US" sz="2400" dirty="0"/>
              <a:t>Larger diameter than precedent shafts in the area – how much to rely on benchmarks?</a:t>
            </a:r>
          </a:p>
          <a:p>
            <a:r>
              <a:rPr lang="en-US" sz="2400" dirty="0"/>
              <a:t>Underground water reservoirs required a 700m deep artificial ground freeze!</a:t>
            </a:r>
          </a:p>
          <a:p>
            <a:r>
              <a:rPr lang="en-US" sz="2400" dirty="0"/>
              <a:t>Initially, poorly understood (empirical) ground-structure interaction with new excavation technology</a:t>
            </a:r>
          </a:p>
          <a:p>
            <a:endParaRPr lang="en-US" dirty="0"/>
          </a:p>
          <a:p>
            <a:endParaRPr lang="en-US" dirty="0"/>
          </a:p>
          <a:p>
            <a:endParaRPr lang="en-US" dirty="0"/>
          </a:p>
        </p:txBody>
      </p:sp>
      <p:grpSp>
        <p:nvGrpSpPr>
          <p:cNvPr id="5" name="Group 4">
            <a:extLst>
              <a:ext uri="{FF2B5EF4-FFF2-40B4-BE49-F238E27FC236}">
                <a16:creationId xmlns:a16="http://schemas.microsoft.com/office/drawing/2014/main" id="{7E39EB14-0A4B-4B12-9E6B-44FB8367B833}"/>
              </a:ext>
            </a:extLst>
          </p:cNvPr>
          <p:cNvGrpSpPr/>
          <p:nvPr/>
        </p:nvGrpSpPr>
        <p:grpSpPr>
          <a:xfrm>
            <a:off x="7062514" y="3818372"/>
            <a:ext cx="3897916" cy="2530557"/>
            <a:chOff x="7062514" y="3818372"/>
            <a:chExt cx="3897916" cy="2530557"/>
          </a:xfrm>
        </p:grpSpPr>
        <p:pic>
          <p:nvPicPr>
            <p:cNvPr id="4" name="Picture Placeholder 1">
              <a:extLst>
                <a:ext uri="{FF2B5EF4-FFF2-40B4-BE49-F238E27FC236}">
                  <a16:creationId xmlns:a16="http://schemas.microsoft.com/office/drawing/2014/main" id="{862C08EB-306A-41A9-8010-9E12EC7DF98F}"/>
                </a:ext>
              </a:extLst>
            </p:cNvPr>
            <p:cNvPicPr>
              <a:picLocks noChangeAspect="1"/>
            </p:cNvPicPr>
            <p:nvPr/>
          </p:nvPicPr>
          <p:blipFill>
            <a:blip r:embed="rId4"/>
            <a:srcRect t="8071" b="8071"/>
            <a:stretch>
              <a:fillRect/>
            </a:stretch>
          </p:blipFill>
          <p:spPr>
            <a:xfrm>
              <a:off x="7062514" y="3818372"/>
              <a:ext cx="3897916" cy="253055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Rectangle 2">
              <a:extLst>
                <a:ext uri="{FF2B5EF4-FFF2-40B4-BE49-F238E27FC236}">
                  <a16:creationId xmlns:a16="http://schemas.microsoft.com/office/drawing/2014/main" id="{C8220936-3300-4773-A93D-DDE8256E9DE0}"/>
                </a:ext>
              </a:extLst>
            </p:cNvPr>
            <p:cNvSpPr/>
            <p:nvPr/>
          </p:nvSpPr>
          <p:spPr>
            <a:xfrm rot="21156087">
              <a:off x="8735354" y="5208525"/>
              <a:ext cx="444345" cy="155022"/>
            </a:xfrm>
            <a:prstGeom prst="rect">
              <a:avLst/>
            </a:prstGeom>
            <a:solidFill>
              <a:schemeClr val="bg2">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7" name="Picture 2">
            <a:extLst>
              <a:ext uri="{FF2B5EF4-FFF2-40B4-BE49-F238E27FC236}">
                <a16:creationId xmlns:a16="http://schemas.microsoft.com/office/drawing/2014/main" id="{DDFA9EDA-B8AE-47B2-941F-7345A919AF9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2188" t="25116" r="10259" b="7166"/>
          <a:stretch/>
        </p:blipFill>
        <p:spPr bwMode="auto">
          <a:xfrm>
            <a:off x="6771736" y="196734"/>
            <a:ext cx="3364303" cy="2684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Arrow: Down 7">
            <a:extLst>
              <a:ext uri="{FF2B5EF4-FFF2-40B4-BE49-F238E27FC236}">
                <a16:creationId xmlns:a16="http://schemas.microsoft.com/office/drawing/2014/main" id="{BFF75A91-CAFA-4A43-85A8-2FD6F5283C5C}"/>
              </a:ext>
            </a:extLst>
          </p:cNvPr>
          <p:cNvSpPr/>
          <p:nvPr/>
        </p:nvSpPr>
        <p:spPr>
          <a:xfrm>
            <a:off x="8497019" y="2881239"/>
            <a:ext cx="230203" cy="66421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custData r:id="rId1"/>
      <p:custData r:id="rId2"/>
    </p:custDataLst>
    <p:extLst>
      <p:ext uri="{BB962C8B-B14F-4D97-AF65-F5344CB8AC3E}">
        <p14:creationId xmlns:p14="http://schemas.microsoft.com/office/powerpoint/2010/main" val="22066783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993AEC0-D497-406B-975F-5754644AD9EC}"/>
              </a:ext>
            </a:extLst>
          </p:cNvPr>
          <p:cNvSpPr>
            <a:spLocks noGrp="1"/>
          </p:cNvSpPr>
          <p:nvPr>
            <p:ph type="title"/>
          </p:nvPr>
        </p:nvSpPr>
        <p:spPr/>
        <p:txBody>
          <a:bodyPr/>
          <a:lstStyle/>
          <a:p>
            <a:r>
              <a:rPr lang="en-US" dirty="0"/>
              <a:t>A Change in Process…</a:t>
            </a:r>
          </a:p>
        </p:txBody>
      </p:sp>
      <p:sp>
        <p:nvSpPr>
          <p:cNvPr id="9" name="Subtitle 8">
            <a:extLst>
              <a:ext uri="{FF2B5EF4-FFF2-40B4-BE49-F238E27FC236}">
                <a16:creationId xmlns:a16="http://schemas.microsoft.com/office/drawing/2014/main" id="{418F0863-8E9D-45A3-8082-CE69B40A5DB4}"/>
              </a:ext>
            </a:extLst>
          </p:cNvPr>
          <p:cNvSpPr>
            <a:spLocks noGrp="1"/>
          </p:cNvSpPr>
          <p:nvPr>
            <p:ph type="subTitle" idx="1"/>
          </p:nvPr>
        </p:nvSpPr>
        <p:spPr/>
        <p:txBody>
          <a:bodyPr/>
          <a:lstStyle/>
          <a:p>
            <a:endParaRPr lang="en-US"/>
          </a:p>
        </p:txBody>
      </p:sp>
      <p:pic>
        <p:nvPicPr>
          <p:cNvPr id="5" name="Picture 2" descr="E:\HUB\150408_Reise\Miningdays\Mining_Kernprodukte_Feb2015\SBR_006.jpg">
            <a:extLst>
              <a:ext uri="{FF2B5EF4-FFF2-40B4-BE49-F238E27FC236}">
                <a16:creationId xmlns:a16="http://schemas.microsoft.com/office/drawing/2014/main" id="{7FAA7E05-471E-410F-91AC-968D125E8775}"/>
              </a:ext>
            </a:extLst>
          </p:cNvPr>
          <p:cNvPicPr>
            <a:picLocks noChangeAspect="1" noChangeArrowheads="1"/>
          </p:cNvPicPr>
          <p:nvPr/>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8350773" y="327804"/>
            <a:ext cx="2453275" cy="6462397"/>
          </a:xfrm>
          <a:prstGeom prst="rect">
            <a:avLst/>
          </a:prstGeom>
          <a:noFill/>
          <a:extLst>
            <a:ext uri="{909E8E84-426E-40DD-AFC4-6F175D3DCCD1}">
              <a14:hiddenFill xmlns:a14="http://schemas.microsoft.com/office/drawing/2010/main">
                <a:solidFill>
                  <a:srgbClr val="FFFFFF"/>
                </a:solidFill>
              </a14:hiddenFill>
            </a:ext>
          </a:extLst>
        </p:spPr>
      </p:pic>
      <p:sp>
        <p:nvSpPr>
          <p:cNvPr id="19" name="Content Placeholder 18">
            <a:extLst>
              <a:ext uri="{FF2B5EF4-FFF2-40B4-BE49-F238E27FC236}">
                <a16:creationId xmlns:a16="http://schemas.microsoft.com/office/drawing/2014/main" id="{2D3DF851-76A5-493C-95D2-8D1B7A6C5243}"/>
              </a:ext>
            </a:extLst>
          </p:cNvPr>
          <p:cNvSpPr>
            <a:spLocks noGrp="1"/>
          </p:cNvSpPr>
          <p:nvPr>
            <p:ph sz="quarter" idx="16"/>
          </p:nvPr>
        </p:nvSpPr>
        <p:spPr>
          <a:xfrm>
            <a:off x="602807" y="1134969"/>
            <a:ext cx="5250281" cy="4354512"/>
          </a:xfrm>
        </p:spPr>
        <p:txBody>
          <a:bodyPr/>
          <a:lstStyle/>
          <a:p>
            <a:r>
              <a:rPr lang="en-US" sz="2000" dirty="0"/>
              <a:t>New technology driven by safety (mechanization)</a:t>
            </a:r>
          </a:p>
          <a:p>
            <a:r>
              <a:rPr lang="en-US" sz="2000" dirty="0"/>
              <a:t>Ground property “improvement” </a:t>
            </a:r>
          </a:p>
          <a:p>
            <a:r>
              <a:rPr lang="en-US" sz="2000" dirty="0"/>
              <a:t>Unintended consequences?</a:t>
            </a:r>
          </a:p>
          <a:p>
            <a:r>
              <a:rPr lang="en-US" sz="2000" dirty="0"/>
              <a:t>Performance Based Design – challenge code based on modern constitutive models and analysis methods</a:t>
            </a:r>
          </a:p>
          <a:p>
            <a:endParaRPr lang="en-US" sz="2000" dirty="0"/>
          </a:p>
          <a:p>
            <a:endParaRPr lang="en-US" sz="2000" dirty="0"/>
          </a:p>
          <a:p>
            <a:endParaRPr lang="en-US" sz="2000" dirty="0"/>
          </a:p>
          <a:p>
            <a:pPr marL="0" indent="0">
              <a:buNone/>
            </a:pPr>
            <a:endParaRPr lang="en-US" sz="2000" dirty="0"/>
          </a:p>
          <a:p>
            <a:pPr marL="0" indent="0">
              <a:buNone/>
            </a:pPr>
            <a:endParaRPr lang="en-US" sz="2000" dirty="0"/>
          </a:p>
          <a:p>
            <a:r>
              <a:rPr lang="en-US" sz="2000" dirty="0"/>
              <a:t>Stop and assess (but time is money!), measure/observe, new theory, re-calibrate, proceed – scientific method in action</a:t>
            </a:r>
          </a:p>
          <a:p>
            <a:endParaRPr lang="en-US" dirty="0"/>
          </a:p>
          <a:p>
            <a:endParaRPr lang="en-US" dirty="0"/>
          </a:p>
        </p:txBody>
      </p:sp>
      <p:pic>
        <p:nvPicPr>
          <p:cNvPr id="21" name="Picture 20">
            <a:extLst>
              <a:ext uri="{FF2B5EF4-FFF2-40B4-BE49-F238E27FC236}">
                <a16:creationId xmlns:a16="http://schemas.microsoft.com/office/drawing/2014/main" id="{EFE20731-B9E0-4AF2-B7A2-5F73471202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306800"/>
            <a:ext cx="2633213" cy="3510951"/>
          </a:xfrm>
          <a:prstGeom prst="rect">
            <a:avLst/>
          </a:prstGeom>
        </p:spPr>
      </p:pic>
      <p:pic>
        <p:nvPicPr>
          <p:cNvPr id="23" name="Picture 22">
            <a:extLst>
              <a:ext uri="{FF2B5EF4-FFF2-40B4-BE49-F238E27FC236}">
                <a16:creationId xmlns:a16="http://schemas.microsoft.com/office/drawing/2014/main" id="{5C03BD31-7059-4482-9A7E-CCEC8C6E9650}"/>
              </a:ext>
            </a:extLst>
          </p:cNvPr>
          <p:cNvPicPr>
            <a:picLocks noChangeAspect="1"/>
          </p:cNvPicPr>
          <p:nvPr/>
        </p:nvPicPr>
        <p:blipFill rotWithShape="1">
          <a:blip r:embed="rId4"/>
          <a:srcRect l="71598" t="42097" r="17712" b="26794"/>
          <a:stretch/>
        </p:blipFill>
        <p:spPr>
          <a:xfrm>
            <a:off x="3354918" y="3429000"/>
            <a:ext cx="2741082" cy="2249710"/>
          </a:xfrm>
          <a:prstGeom prst="rect">
            <a:avLst/>
          </a:prstGeom>
        </p:spPr>
      </p:pic>
      <p:pic>
        <p:nvPicPr>
          <p:cNvPr id="10" name="Picture 9">
            <a:extLst>
              <a:ext uri="{FF2B5EF4-FFF2-40B4-BE49-F238E27FC236}">
                <a16:creationId xmlns:a16="http://schemas.microsoft.com/office/drawing/2014/main" id="{82900C26-061A-4FE1-9467-EA667DFFD97E}"/>
              </a:ext>
            </a:extLst>
          </p:cNvPr>
          <p:cNvPicPr>
            <a:picLocks noChangeAspect="1"/>
          </p:cNvPicPr>
          <p:nvPr/>
        </p:nvPicPr>
        <p:blipFill>
          <a:blip r:embed="rId5"/>
          <a:stretch>
            <a:fillRect/>
          </a:stretch>
        </p:blipFill>
        <p:spPr>
          <a:xfrm>
            <a:off x="293346" y="4015968"/>
            <a:ext cx="2807631" cy="1535232"/>
          </a:xfrm>
          <a:prstGeom prst="rect">
            <a:avLst/>
          </a:prstGeom>
        </p:spPr>
      </p:pic>
    </p:spTree>
    <p:extLst>
      <p:ext uri="{BB962C8B-B14F-4D97-AF65-F5344CB8AC3E}">
        <p14:creationId xmlns:p14="http://schemas.microsoft.com/office/powerpoint/2010/main" val="9608976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standing next to a pile of garbage&#10;&#10;Description automatically generated with medium confidence">
            <a:extLst>
              <a:ext uri="{FF2B5EF4-FFF2-40B4-BE49-F238E27FC236}">
                <a16:creationId xmlns:a16="http://schemas.microsoft.com/office/drawing/2014/main" id="{D6FB8844-8E13-457F-BC6D-DBBE4BB697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B1440ED-B7E3-43AF-B2AD-B4772AC1460C}"/>
              </a:ext>
            </a:extLst>
          </p:cNvPr>
          <p:cNvSpPr>
            <a:spLocks noGrp="1"/>
          </p:cNvSpPr>
          <p:nvPr>
            <p:ph type="title"/>
          </p:nvPr>
        </p:nvSpPr>
        <p:spPr/>
        <p:txBody>
          <a:bodyPr/>
          <a:lstStyle/>
          <a:p>
            <a:r>
              <a:rPr lang="en-US" dirty="0"/>
              <a:t> Resilience Based Design</a:t>
            </a:r>
          </a:p>
        </p:txBody>
      </p:sp>
      <p:sp>
        <p:nvSpPr>
          <p:cNvPr id="3" name="Subtitle 2">
            <a:extLst>
              <a:ext uri="{FF2B5EF4-FFF2-40B4-BE49-F238E27FC236}">
                <a16:creationId xmlns:a16="http://schemas.microsoft.com/office/drawing/2014/main" id="{2A3F0350-1582-4315-82A0-E6539649528B}"/>
              </a:ext>
            </a:extLst>
          </p:cNvPr>
          <p:cNvSpPr>
            <a:spLocks noGrp="1"/>
          </p:cNvSpPr>
          <p:nvPr>
            <p:ph type="subTitle" idx="1"/>
          </p:nvPr>
        </p:nvSpPr>
        <p:spPr/>
        <p:txBody>
          <a:bodyPr/>
          <a:lstStyle/>
          <a:p>
            <a:endParaRPr lang="en-US"/>
          </a:p>
        </p:txBody>
      </p:sp>
      <p:sp>
        <p:nvSpPr>
          <p:cNvPr id="4" name="Content Placeholder 3">
            <a:extLst>
              <a:ext uri="{FF2B5EF4-FFF2-40B4-BE49-F238E27FC236}">
                <a16:creationId xmlns:a16="http://schemas.microsoft.com/office/drawing/2014/main" id="{E92AD573-8179-4E3A-88FA-34ED9FCB8ADF}"/>
              </a:ext>
            </a:extLst>
          </p:cNvPr>
          <p:cNvSpPr>
            <a:spLocks noGrp="1"/>
          </p:cNvSpPr>
          <p:nvPr>
            <p:ph sz="quarter" idx="16"/>
          </p:nvPr>
        </p:nvSpPr>
        <p:spPr>
          <a:xfrm>
            <a:off x="114064" y="2200446"/>
            <a:ext cx="7366506" cy="4354512"/>
          </a:xfrm>
          <a:solidFill>
            <a:schemeClr val="bg2">
              <a:lumMod val="95000"/>
              <a:alpha val="65000"/>
            </a:schemeClr>
          </a:solidFill>
        </p:spPr>
        <p:txBody>
          <a:bodyPr/>
          <a:lstStyle/>
          <a:p>
            <a:r>
              <a:rPr lang="en-US" dirty="0"/>
              <a:t>Codes focused on ensuring minimum life safety after extreme events (seismic, wind, blast, wave)</a:t>
            </a:r>
          </a:p>
          <a:p>
            <a:r>
              <a:rPr lang="en-US" dirty="0"/>
              <a:t>But how do you recover quicker after such events? e.g. limit damage</a:t>
            </a:r>
          </a:p>
          <a:p>
            <a:r>
              <a:rPr lang="en-US" b="0" i="0" dirty="0" err="1">
                <a:effectLst/>
                <a:latin typeface="+mj-lt"/>
              </a:rPr>
              <a:t>REDi</a:t>
            </a:r>
            <a:r>
              <a:rPr lang="en-US" b="0" i="0" dirty="0">
                <a:effectLst/>
                <a:latin typeface="+mj-lt"/>
              </a:rPr>
              <a:t> is a set of prescriptive guidelines and rating system for owners, engineers, and architects to implement </a:t>
            </a:r>
            <a:r>
              <a:rPr lang="en-US" b="0" i="0" dirty="0">
                <a:effectLst/>
              </a:rPr>
              <a:t>resilience-based design to achieve beyond-code resilience objectives – continued functionality along with life safety</a:t>
            </a:r>
            <a:endParaRPr lang="en-US" dirty="0"/>
          </a:p>
        </p:txBody>
      </p:sp>
    </p:spTree>
    <p:extLst>
      <p:ext uri="{BB962C8B-B14F-4D97-AF65-F5344CB8AC3E}">
        <p14:creationId xmlns:p14="http://schemas.microsoft.com/office/powerpoint/2010/main" val="14360472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custData r:id="rId1"/>
      <p:custData r:id="rId2"/>
    </p:custDataLst>
    <p:extLst>
      <p:ext uri="{BB962C8B-B14F-4D97-AF65-F5344CB8AC3E}">
        <p14:creationId xmlns:p14="http://schemas.microsoft.com/office/powerpoint/2010/main" val="14121504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2564EF8-9037-4251-8B96-594996C7143B}"/>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C63E6529-D7E4-4440-88F5-E6C83FE2810B}"/>
              </a:ext>
            </a:extLst>
          </p:cNvPr>
          <p:cNvSpPr>
            <a:spLocks noGrp="1"/>
          </p:cNvSpPr>
          <p:nvPr>
            <p:ph type="title"/>
          </p:nvPr>
        </p:nvSpPr>
        <p:spPr/>
        <p:txBody>
          <a:bodyPr/>
          <a:lstStyle/>
          <a:p>
            <a:r>
              <a:rPr kumimoji="0" lang="en-GB" sz="4000" b="0" i="0" u="none" strike="noStrike" kern="1200" cap="none" spc="0" normalizeH="0" baseline="0" noProof="0" dirty="0">
                <a:ln>
                  <a:noFill/>
                </a:ln>
                <a:solidFill>
                  <a:schemeClr val="bg2">
                    <a:lumMod val="100000"/>
                  </a:schemeClr>
                </a:solidFill>
                <a:effectLst/>
                <a:uLnTx/>
                <a:uFillTx/>
                <a:latin typeface="Times New Roman"/>
                <a:ea typeface="+mj-ea"/>
                <a:cs typeface="Times New Roman" panose="02020603050405020304" pitchFamily="18" charset="0"/>
              </a:rPr>
              <a:t>Our firm</a:t>
            </a:r>
            <a:endParaRPr lang="en-AU" dirty="0">
              <a:solidFill>
                <a:schemeClr val="bg2">
                  <a:lumMod val="100000"/>
                </a:schemeClr>
              </a:solidFill>
            </a:endParaRPr>
          </a:p>
        </p:txBody>
      </p:sp>
      <p:sp>
        <p:nvSpPr>
          <p:cNvPr id="4" name="Content Placeholder 3">
            <a:extLst>
              <a:ext uri="{FF2B5EF4-FFF2-40B4-BE49-F238E27FC236}">
                <a16:creationId xmlns:a16="http://schemas.microsoft.com/office/drawing/2014/main" id="{3293C29D-D342-4D33-B89C-B93AFC39B2F0}"/>
              </a:ext>
            </a:extLst>
          </p:cNvPr>
          <p:cNvSpPr>
            <a:spLocks noGrp="1"/>
          </p:cNvSpPr>
          <p:nvPr>
            <p:ph sz="quarter" idx="16"/>
          </p:nvPr>
        </p:nvSpPr>
        <p:spPr/>
        <p:txBody>
          <a:bodyPr/>
          <a:lstStyle/>
          <a:p>
            <a:pPr marL="0" marR="0" lvl="0" indent="0" algn="l" defTabSz="914400" rtl="0" eaLnBrk="1" fontAlgn="auto" latinLnBrk="0" hangingPunct="1">
              <a:lnSpc>
                <a:spcPct val="100000"/>
              </a:lnSpc>
              <a:spcBef>
                <a:spcPts val="0"/>
              </a:spcBef>
              <a:spcAft>
                <a:spcPts val="900"/>
              </a:spcAft>
              <a:buClrTx/>
              <a:buSzTx/>
              <a:buFontTx/>
              <a:buNone/>
              <a:tabLst/>
              <a:defRPr/>
            </a:pPr>
            <a:r>
              <a:rPr kumimoji="0" lang="en-GB" sz="4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Dedicated to sustainable development, Arup is </a:t>
            </a:r>
            <a:br>
              <a:rPr kumimoji="0" lang="en-GB" sz="4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br>
            <a:r>
              <a:rPr kumimoji="0" lang="en-GB" sz="4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a collective of more than 17,000 designers, advisors and experts working across 140 countries. Founded to be both humane and excellent, we collaborate with our clients and partners using imagination, technology and rigor to shape a better world.</a:t>
            </a:r>
          </a:p>
          <a:p>
            <a:endParaRPr lang="en-AU" dirty="0"/>
          </a:p>
        </p:txBody>
      </p:sp>
    </p:spTree>
    <p:custDataLst>
      <p:custData r:id="rId1"/>
      <p:custData r:id="rId2"/>
    </p:custDataLst>
    <p:extLst>
      <p:ext uri="{BB962C8B-B14F-4D97-AF65-F5344CB8AC3E}">
        <p14:creationId xmlns:p14="http://schemas.microsoft.com/office/powerpoint/2010/main" val="36867972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nature, dark, image&#10;&#10;Description automatically generated">
            <a:extLst>
              <a:ext uri="{FF2B5EF4-FFF2-40B4-BE49-F238E27FC236}">
                <a16:creationId xmlns:a16="http://schemas.microsoft.com/office/drawing/2014/main" id="{50EF346B-9496-4977-878A-A7C94422FC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3600" y="1646494"/>
            <a:ext cx="7629832" cy="4191589"/>
          </a:xfrm>
          <a:prstGeom prst="rect">
            <a:avLst/>
          </a:prstGeom>
        </p:spPr>
      </p:pic>
      <p:sp>
        <p:nvSpPr>
          <p:cNvPr id="2" name="Text Placeholder 1">
            <a:extLst>
              <a:ext uri="{FF2B5EF4-FFF2-40B4-BE49-F238E27FC236}">
                <a16:creationId xmlns:a16="http://schemas.microsoft.com/office/drawing/2014/main" id="{0EA03203-ADFF-41B6-983B-7921C69CD651}"/>
              </a:ext>
            </a:extLst>
          </p:cNvPr>
          <p:cNvSpPr>
            <a:spLocks noGrp="1"/>
          </p:cNvSpPr>
          <p:nvPr>
            <p:ph type="body" sz="quarter" idx="11"/>
          </p:nvPr>
        </p:nvSpPr>
        <p:spPr/>
        <p:txBody>
          <a:bodyPr/>
          <a:lstStyle/>
          <a:p>
            <a:r>
              <a:rPr lang="en-AU" dirty="0"/>
              <a:t>Global presence</a:t>
            </a:r>
          </a:p>
        </p:txBody>
      </p:sp>
      <p:sp>
        <p:nvSpPr>
          <p:cNvPr id="9" name="TextBox 8">
            <a:extLst>
              <a:ext uri="{FF2B5EF4-FFF2-40B4-BE49-F238E27FC236}">
                <a16:creationId xmlns:a16="http://schemas.microsoft.com/office/drawing/2014/main" id="{58CFB7A4-5B05-462F-A67D-C33508F78BAF}"/>
              </a:ext>
            </a:extLst>
          </p:cNvPr>
          <p:cNvSpPr txBox="1"/>
          <p:nvPr/>
        </p:nvSpPr>
        <p:spPr>
          <a:xfrm>
            <a:off x="8192530" y="6067017"/>
            <a:ext cx="3340657" cy="153888"/>
          </a:xfrm>
          <a:prstGeom prst="rect">
            <a:avLst/>
          </a:prstGeom>
          <a:noFill/>
        </p:spPr>
        <p:txBody>
          <a:bodyPr wrap="square" lIns="0" tIns="0" rIns="0" bIns="0" rtlCol="0">
            <a:spAutoFit/>
          </a:bodyPr>
          <a:lstStyle>
            <a:defPPr>
              <a:defRPr lang="en-US"/>
            </a:defPPr>
          </a:lstStyle>
          <a:p>
            <a:pPr algn="r"/>
            <a:r>
              <a:rPr lang="en-AU" sz="1000" i="1"/>
              <a:t>as at Mar 2021 *19/2020 financial year</a:t>
            </a:r>
          </a:p>
        </p:txBody>
      </p:sp>
      <p:sp>
        <p:nvSpPr>
          <p:cNvPr id="10" name="TextBox 9">
            <a:extLst>
              <a:ext uri="{FF2B5EF4-FFF2-40B4-BE49-F238E27FC236}">
                <a16:creationId xmlns:a16="http://schemas.microsoft.com/office/drawing/2014/main" id="{96365132-6B61-4478-A571-0F763CF8F6A2}"/>
              </a:ext>
            </a:extLst>
          </p:cNvPr>
          <p:cNvSpPr txBox="1"/>
          <p:nvPr/>
        </p:nvSpPr>
        <p:spPr>
          <a:xfrm>
            <a:off x="695531" y="4502492"/>
            <a:ext cx="3235143" cy="532262"/>
          </a:xfrm>
          <a:prstGeom prst="rect">
            <a:avLst/>
          </a:prstGeom>
          <a:noFill/>
        </p:spPr>
        <p:txBody>
          <a:bodyPr wrap="square" rtlCol="0">
            <a:spAutoFit/>
          </a:bodyPr>
          <a:lstStyle>
            <a:defPPr>
              <a:defRPr lang="en-US"/>
            </a:defPPr>
          </a:lstStyle>
          <a:p>
            <a:pPr>
              <a:lnSpc>
                <a:spcPct val="70000"/>
              </a:lnSpc>
              <a:spcAft>
                <a:spcPts val="2995"/>
              </a:spcAft>
            </a:pPr>
            <a:r>
              <a:rPr lang="en-AU" sz="4000" b="1" dirty="0">
                <a:solidFill>
                  <a:schemeClr val="tx2"/>
                </a:solidFill>
                <a:latin typeface="Arial" pitchFamily="34" charset="0"/>
                <a:cs typeface="Arial" pitchFamily="34" charset="0"/>
              </a:rPr>
              <a:t>$2.2bn* </a:t>
            </a:r>
            <a:r>
              <a:rPr lang="en-AU" sz="1600" dirty="0">
                <a:cs typeface="Arial" pitchFamily="34" charset="0"/>
              </a:rPr>
              <a:t>revenue</a:t>
            </a:r>
          </a:p>
        </p:txBody>
      </p:sp>
      <p:sp>
        <p:nvSpPr>
          <p:cNvPr id="11" name="TextBox 10">
            <a:extLst>
              <a:ext uri="{FF2B5EF4-FFF2-40B4-BE49-F238E27FC236}">
                <a16:creationId xmlns:a16="http://schemas.microsoft.com/office/drawing/2014/main" id="{C021F8DA-DDE4-40C9-B0F2-0D8C0759957B}"/>
              </a:ext>
            </a:extLst>
          </p:cNvPr>
          <p:cNvSpPr txBox="1"/>
          <p:nvPr/>
        </p:nvSpPr>
        <p:spPr>
          <a:xfrm>
            <a:off x="682359" y="5173451"/>
            <a:ext cx="4034605" cy="535083"/>
          </a:xfrm>
          <a:prstGeom prst="rect">
            <a:avLst/>
          </a:prstGeom>
          <a:noFill/>
        </p:spPr>
        <p:txBody>
          <a:bodyPr wrap="square" rtlCol="0">
            <a:spAutoFit/>
          </a:bodyPr>
          <a:lstStyle>
            <a:defPPr>
              <a:defRPr lang="en-US"/>
            </a:defPPr>
          </a:lstStyle>
          <a:p>
            <a:pPr>
              <a:lnSpc>
                <a:spcPct val="70000"/>
              </a:lnSpc>
              <a:spcAft>
                <a:spcPts val="2995"/>
              </a:spcAft>
            </a:pPr>
            <a:r>
              <a:rPr lang="en-AU" sz="4000" b="1">
                <a:solidFill>
                  <a:schemeClr val="tx2"/>
                </a:solidFill>
                <a:latin typeface="Arial" pitchFamily="34" charset="0"/>
                <a:cs typeface="Arial" pitchFamily="34" charset="0"/>
              </a:rPr>
              <a:t>75 yrs</a:t>
            </a:r>
            <a:endParaRPr lang="en-AU" sz="2400">
              <a:cs typeface="Arial" pitchFamily="34" charset="0"/>
            </a:endParaRPr>
          </a:p>
        </p:txBody>
      </p:sp>
      <p:sp>
        <p:nvSpPr>
          <p:cNvPr id="12" name="TextBox 11">
            <a:extLst>
              <a:ext uri="{FF2B5EF4-FFF2-40B4-BE49-F238E27FC236}">
                <a16:creationId xmlns:a16="http://schemas.microsoft.com/office/drawing/2014/main" id="{935C41AD-9B83-487E-9DE0-512B8DEAFCF7}"/>
              </a:ext>
            </a:extLst>
          </p:cNvPr>
          <p:cNvSpPr txBox="1"/>
          <p:nvPr/>
        </p:nvSpPr>
        <p:spPr>
          <a:xfrm>
            <a:off x="639400" y="5844411"/>
            <a:ext cx="3291275" cy="532262"/>
          </a:xfrm>
          <a:prstGeom prst="rect">
            <a:avLst/>
          </a:prstGeom>
          <a:noFill/>
        </p:spPr>
        <p:txBody>
          <a:bodyPr wrap="square" rtlCol="0">
            <a:spAutoFit/>
          </a:bodyPr>
          <a:lstStyle>
            <a:defPPr>
              <a:defRPr lang="en-US"/>
            </a:defPPr>
          </a:lstStyle>
          <a:p>
            <a:pPr>
              <a:lnSpc>
                <a:spcPct val="70000"/>
              </a:lnSpc>
              <a:spcAft>
                <a:spcPts val="2995"/>
              </a:spcAft>
            </a:pPr>
            <a:r>
              <a:rPr lang="en-AU" sz="4000" b="1" dirty="0">
                <a:solidFill>
                  <a:schemeClr val="tx2"/>
                </a:solidFill>
                <a:latin typeface="Arial" pitchFamily="34" charset="0"/>
                <a:cs typeface="Arial" pitchFamily="34" charset="0"/>
              </a:rPr>
              <a:t>17,000+</a:t>
            </a:r>
            <a:r>
              <a:rPr lang="en-AU" sz="1597" dirty="0">
                <a:solidFill>
                  <a:srgbClr val="828282"/>
                </a:solidFill>
                <a:latin typeface="Arial" pitchFamily="34" charset="0"/>
                <a:cs typeface="Arial" pitchFamily="34" charset="0"/>
              </a:rPr>
              <a:t>  </a:t>
            </a:r>
            <a:r>
              <a:rPr lang="en-AU" sz="1600" dirty="0">
                <a:cs typeface="Arial" pitchFamily="34" charset="0"/>
              </a:rPr>
              <a:t>people</a:t>
            </a:r>
          </a:p>
        </p:txBody>
      </p:sp>
      <p:cxnSp>
        <p:nvCxnSpPr>
          <p:cNvPr id="13" name="Straight Connector 12">
            <a:extLst>
              <a:ext uri="{FF2B5EF4-FFF2-40B4-BE49-F238E27FC236}">
                <a16:creationId xmlns:a16="http://schemas.microsoft.com/office/drawing/2014/main" id="{553C9527-C2D8-408A-BC2B-8B9D55F0677F}"/>
              </a:ext>
            </a:extLst>
          </p:cNvPr>
          <p:cNvCxnSpPr/>
          <p:nvPr/>
        </p:nvCxnSpPr>
        <p:spPr>
          <a:xfrm flipH="1">
            <a:off x="658027" y="4449338"/>
            <a:ext cx="0" cy="1783309"/>
          </a:xfrm>
          <a:prstGeom prst="line">
            <a:avLst/>
          </a:prstGeom>
          <a:noFill/>
          <a:ln w="3175" cap="flat" cmpd="sng" algn="ctr">
            <a:solidFill>
              <a:schemeClr val="accent1"/>
            </a:solidFill>
            <a:prstDash val="solid"/>
          </a:ln>
          <a:effectLst/>
        </p:spPr>
      </p:cxnSp>
      <p:sp>
        <p:nvSpPr>
          <p:cNvPr id="3" name="TextBox 2">
            <a:extLst>
              <a:ext uri="{FF2B5EF4-FFF2-40B4-BE49-F238E27FC236}">
                <a16:creationId xmlns:a16="http://schemas.microsoft.com/office/drawing/2014/main" id="{B5AEA836-6EE0-4635-A4AC-42BF8047BB47}"/>
              </a:ext>
            </a:extLst>
          </p:cNvPr>
          <p:cNvSpPr txBox="1"/>
          <p:nvPr/>
        </p:nvSpPr>
        <p:spPr>
          <a:xfrm>
            <a:off x="2631477" y="5141363"/>
            <a:ext cx="1505908" cy="523220"/>
          </a:xfrm>
          <a:prstGeom prst="rect">
            <a:avLst/>
          </a:prstGeom>
          <a:noFill/>
        </p:spPr>
        <p:txBody>
          <a:bodyPr wrap="square" rtlCol="0">
            <a:spAutoFit/>
          </a:bodyPr>
          <a:lstStyle>
            <a:defPPr>
              <a:defRPr lang="en-US"/>
            </a:defPPr>
          </a:lstStyle>
          <a:p>
            <a:r>
              <a:rPr lang="en-AU" sz="1400" dirty="0">
                <a:cs typeface="Arial" pitchFamily="34" charset="0"/>
              </a:rPr>
              <a:t>of independent ownership</a:t>
            </a:r>
            <a:endParaRPr lang="en-AU" sz="1400" dirty="0"/>
          </a:p>
        </p:txBody>
      </p:sp>
      <p:sp>
        <p:nvSpPr>
          <p:cNvPr id="14" name="TextBox 13">
            <a:extLst>
              <a:ext uri="{FF2B5EF4-FFF2-40B4-BE49-F238E27FC236}">
                <a16:creationId xmlns:a16="http://schemas.microsoft.com/office/drawing/2014/main" id="{A2797B39-AE63-4176-BE1C-87BEA7BD61D4}"/>
              </a:ext>
            </a:extLst>
          </p:cNvPr>
          <p:cNvSpPr txBox="1"/>
          <p:nvPr/>
        </p:nvSpPr>
        <p:spPr>
          <a:xfrm>
            <a:off x="9937880" y="1898719"/>
            <a:ext cx="1871661" cy="532262"/>
          </a:xfrm>
          <a:prstGeom prst="rect">
            <a:avLst/>
          </a:prstGeom>
          <a:noFill/>
        </p:spPr>
        <p:txBody>
          <a:bodyPr wrap="square" rtlCol="0">
            <a:spAutoFit/>
          </a:bodyPr>
          <a:lstStyle>
            <a:defPPr>
              <a:defRPr lang="en-US"/>
            </a:defPPr>
          </a:lstStyle>
          <a:p>
            <a:pPr>
              <a:lnSpc>
                <a:spcPct val="70000"/>
              </a:lnSpc>
              <a:spcAft>
                <a:spcPts val="2995"/>
              </a:spcAft>
            </a:pPr>
            <a:r>
              <a:rPr lang="en-AU" sz="4000" b="1">
                <a:solidFill>
                  <a:schemeClr val="tx2"/>
                </a:solidFill>
                <a:latin typeface="Arial" pitchFamily="34" charset="0"/>
                <a:cs typeface="Arial" pitchFamily="34" charset="0"/>
              </a:rPr>
              <a:t>89 </a:t>
            </a:r>
            <a:r>
              <a:rPr lang="en-AU" sz="1600">
                <a:cs typeface="Arial" pitchFamily="34" charset="0"/>
              </a:rPr>
              <a:t>offices</a:t>
            </a:r>
          </a:p>
        </p:txBody>
      </p:sp>
      <p:sp>
        <p:nvSpPr>
          <p:cNvPr id="15" name="TextBox 14">
            <a:extLst>
              <a:ext uri="{FF2B5EF4-FFF2-40B4-BE49-F238E27FC236}">
                <a16:creationId xmlns:a16="http://schemas.microsoft.com/office/drawing/2014/main" id="{8E36A140-02E9-4E75-8090-2E32A9D74764}"/>
              </a:ext>
            </a:extLst>
          </p:cNvPr>
          <p:cNvSpPr txBox="1"/>
          <p:nvPr/>
        </p:nvSpPr>
        <p:spPr>
          <a:xfrm>
            <a:off x="9924708" y="2569679"/>
            <a:ext cx="1884833" cy="532262"/>
          </a:xfrm>
          <a:prstGeom prst="rect">
            <a:avLst/>
          </a:prstGeom>
          <a:noFill/>
        </p:spPr>
        <p:txBody>
          <a:bodyPr wrap="square" rtlCol="0">
            <a:spAutoFit/>
          </a:bodyPr>
          <a:lstStyle>
            <a:defPPr>
              <a:defRPr lang="en-US"/>
            </a:defPPr>
          </a:lstStyle>
          <a:p>
            <a:pPr>
              <a:lnSpc>
                <a:spcPct val="70000"/>
              </a:lnSpc>
              <a:spcAft>
                <a:spcPts val="2995"/>
              </a:spcAft>
            </a:pPr>
            <a:r>
              <a:rPr lang="en-AU" sz="4000" b="1">
                <a:solidFill>
                  <a:schemeClr val="tx2"/>
                </a:solidFill>
                <a:latin typeface="Arial" pitchFamily="34" charset="0"/>
                <a:cs typeface="Arial" pitchFamily="34" charset="0"/>
              </a:rPr>
              <a:t>33 </a:t>
            </a:r>
            <a:r>
              <a:rPr lang="en-AU" sz="1600">
                <a:cs typeface="Arial" pitchFamily="34" charset="0"/>
              </a:rPr>
              <a:t>countries</a:t>
            </a:r>
          </a:p>
        </p:txBody>
      </p:sp>
      <p:cxnSp>
        <p:nvCxnSpPr>
          <p:cNvPr id="17" name="Straight Connector 16">
            <a:extLst>
              <a:ext uri="{FF2B5EF4-FFF2-40B4-BE49-F238E27FC236}">
                <a16:creationId xmlns:a16="http://schemas.microsoft.com/office/drawing/2014/main" id="{4438B0D1-6F82-4ACA-8896-80E906FB7AFC}"/>
              </a:ext>
            </a:extLst>
          </p:cNvPr>
          <p:cNvCxnSpPr/>
          <p:nvPr/>
        </p:nvCxnSpPr>
        <p:spPr>
          <a:xfrm flipH="1">
            <a:off x="9900375" y="1845564"/>
            <a:ext cx="0" cy="1144771"/>
          </a:xfrm>
          <a:prstGeom prst="line">
            <a:avLst/>
          </a:prstGeom>
          <a:noFill/>
          <a:ln w="3175" cap="flat" cmpd="sng" algn="ctr">
            <a:solidFill>
              <a:schemeClr val="accent1"/>
            </a:solidFill>
            <a:prstDash val="solid"/>
          </a:ln>
          <a:effectLst/>
        </p:spPr>
      </p:cxnSp>
    </p:spTree>
    <p:custDataLst>
      <p:custData r:id="rId1"/>
      <p:custData r:id="rId2"/>
    </p:custDataLst>
    <p:extLst>
      <p:ext uri="{BB962C8B-B14F-4D97-AF65-F5344CB8AC3E}">
        <p14:creationId xmlns:p14="http://schemas.microsoft.com/office/powerpoint/2010/main" val="1298200107"/>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BFB3A-7103-41ED-A6B0-A7E58339F4E4}"/>
              </a:ext>
            </a:extLst>
          </p:cNvPr>
          <p:cNvSpPr>
            <a:spLocks noGrp="1"/>
          </p:cNvSpPr>
          <p:nvPr>
            <p:ph type="title"/>
          </p:nvPr>
        </p:nvSpPr>
        <p:spPr/>
        <p:txBody>
          <a:bodyPr/>
          <a:lstStyle/>
          <a:p>
            <a:r>
              <a:rPr lang="en-US"/>
              <a:t>Extreme Environment?</a:t>
            </a:r>
            <a:endParaRPr lang="en-US" dirty="0"/>
          </a:p>
        </p:txBody>
      </p:sp>
      <p:sp>
        <p:nvSpPr>
          <p:cNvPr id="3" name="Subtitle 2">
            <a:extLst>
              <a:ext uri="{FF2B5EF4-FFF2-40B4-BE49-F238E27FC236}">
                <a16:creationId xmlns:a16="http://schemas.microsoft.com/office/drawing/2014/main" id="{EB48877F-A6B3-4221-8EF5-3CCDA91CAFFD}"/>
              </a:ext>
            </a:extLst>
          </p:cNvPr>
          <p:cNvSpPr>
            <a:spLocks noGrp="1"/>
          </p:cNvSpPr>
          <p:nvPr>
            <p:ph type="subTitle" idx="1"/>
          </p:nvPr>
        </p:nvSpPr>
        <p:spPr/>
        <p:txBody>
          <a:bodyPr/>
          <a:lstStyle/>
          <a:p>
            <a:r>
              <a:rPr lang="en-US" dirty="0"/>
              <a:t>Current Weather in South Dakota</a:t>
            </a:r>
          </a:p>
        </p:txBody>
      </p:sp>
      <p:sp>
        <p:nvSpPr>
          <p:cNvPr id="4" name="Text Placeholder 3">
            <a:extLst>
              <a:ext uri="{FF2B5EF4-FFF2-40B4-BE49-F238E27FC236}">
                <a16:creationId xmlns:a16="http://schemas.microsoft.com/office/drawing/2014/main" id="{EA2E583A-1C0C-4F38-96A5-6FFA8EFF9122}"/>
              </a:ext>
            </a:extLst>
          </p:cNvPr>
          <p:cNvSpPr>
            <a:spLocks noGrp="1"/>
          </p:cNvSpPr>
          <p:nvPr>
            <p:ph type="body" sz="quarter" idx="10"/>
          </p:nvPr>
        </p:nvSpPr>
        <p:spPr/>
        <p:txBody>
          <a:bodyPr/>
          <a:lstStyle/>
          <a:p>
            <a:endParaRPr lang="en-US"/>
          </a:p>
        </p:txBody>
      </p:sp>
      <p:pic>
        <p:nvPicPr>
          <p:cNvPr id="6" name="Picture 5" descr="A picture containing snow, outdoor, nature, covered&#10;&#10;Description automatically generated">
            <a:extLst>
              <a:ext uri="{FF2B5EF4-FFF2-40B4-BE49-F238E27FC236}">
                <a16:creationId xmlns:a16="http://schemas.microsoft.com/office/drawing/2014/main" id="{18E51196-961E-42DA-ABD2-8EBCD76D3B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711" y="2051050"/>
            <a:ext cx="6057089" cy="4542817"/>
          </a:xfrm>
          <a:prstGeom prst="rect">
            <a:avLst/>
          </a:prstGeom>
        </p:spPr>
      </p:pic>
      <p:pic>
        <p:nvPicPr>
          <p:cNvPr id="8" name="Picture 7" descr="A picture containing indoor, window, wall, bathroom&#10;&#10;Description automatically generated">
            <a:extLst>
              <a:ext uri="{FF2B5EF4-FFF2-40B4-BE49-F238E27FC236}">
                <a16:creationId xmlns:a16="http://schemas.microsoft.com/office/drawing/2014/main" id="{F2E20647-899A-4C82-A87B-53139493EF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0846" y="2782111"/>
            <a:ext cx="5082341" cy="3811756"/>
          </a:xfrm>
          <a:prstGeom prst="rect">
            <a:avLst/>
          </a:prstGeom>
        </p:spPr>
      </p:pic>
      <p:pic>
        <p:nvPicPr>
          <p:cNvPr id="1026" name="Picture 2">
            <a:extLst>
              <a:ext uri="{FF2B5EF4-FFF2-40B4-BE49-F238E27FC236}">
                <a16:creationId xmlns:a16="http://schemas.microsoft.com/office/drawing/2014/main" id="{DF03674D-2045-4516-B2B2-B41837C03E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5902" y="115119"/>
            <a:ext cx="3978404" cy="2238975"/>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418E5431-158E-4044-BF79-C3488E3B37EE}"/>
              </a:ext>
            </a:extLst>
          </p:cNvPr>
          <p:cNvSpPr/>
          <p:nvPr/>
        </p:nvSpPr>
        <p:spPr>
          <a:xfrm>
            <a:off x="7714034" y="657225"/>
            <a:ext cx="651753" cy="532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B32258F4-0D49-45F4-8D70-084B2BF0D0F4}"/>
              </a:ext>
            </a:extLst>
          </p:cNvPr>
          <p:cNvPicPr>
            <a:picLocks noChangeAspect="1"/>
          </p:cNvPicPr>
          <p:nvPr/>
        </p:nvPicPr>
        <p:blipFill rotWithShape="1">
          <a:blip r:embed="rId5"/>
          <a:srcRect l="13406" t="26412" r="39919" b="63971"/>
          <a:stretch/>
        </p:blipFill>
        <p:spPr>
          <a:xfrm>
            <a:off x="7540490" y="1858035"/>
            <a:ext cx="4280169" cy="496059"/>
          </a:xfrm>
          <a:prstGeom prst="rect">
            <a:avLst/>
          </a:prstGeom>
        </p:spPr>
      </p:pic>
    </p:spTree>
    <p:extLst>
      <p:ext uri="{BB962C8B-B14F-4D97-AF65-F5344CB8AC3E}">
        <p14:creationId xmlns:p14="http://schemas.microsoft.com/office/powerpoint/2010/main" val="928476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ap&#10;&#10;Description automatically generated">
            <a:extLst>
              <a:ext uri="{FF2B5EF4-FFF2-40B4-BE49-F238E27FC236}">
                <a16:creationId xmlns:a16="http://schemas.microsoft.com/office/drawing/2014/main" id="{74F281AB-79C8-4FC8-9676-F7A5499AF1E7}"/>
              </a:ext>
            </a:extLst>
          </p:cNvPr>
          <p:cNvPicPr>
            <a:picLocks noChangeAspect="1"/>
          </p:cNvPicPr>
          <p:nvPr/>
        </p:nvPicPr>
        <p:blipFill rotWithShape="1">
          <a:blip r:embed="rId4">
            <a:extLst>
              <a:ext uri="{28A0092B-C50C-407E-A947-70E740481C1C}">
                <a14:useLocalDpi xmlns:a14="http://schemas.microsoft.com/office/drawing/2010/main" val="0"/>
              </a:ext>
            </a:extLst>
          </a:blip>
          <a:srcRect l="7644" t="26923"/>
          <a:stretch/>
        </p:blipFill>
        <p:spPr>
          <a:xfrm>
            <a:off x="1244" y="1429910"/>
            <a:ext cx="12190756" cy="5425869"/>
          </a:xfrm>
          <a:prstGeom prst="rect">
            <a:avLst/>
          </a:prstGeom>
        </p:spPr>
      </p:pic>
      <p:sp>
        <p:nvSpPr>
          <p:cNvPr id="2" name="Title 1">
            <a:extLst>
              <a:ext uri="{FF2B5EF4-FFF2-40B4-BE49-F238E27FC236}">
                <a16:creationId xmlns:a16="http://schemas.microsoft.com/office/drawing/2014/main" id="{67AA3CE3-ED69-42DA-8130-726BB1952832}"/>
              </a:ext>
            </a:extLst>
          </p:cNvPr>
          <p:cNvSpPr>
            <a:spLocks noGrp="1"/>
          </p:cNvSpPr>
          <p:nvPr>
            <p:ph type="title"/>
          </p:nvPr>
        </p:nvSpPr>
        <p:spPr/>
        <p:txBody>
          <a:bodyPr/>
          <a:lstStyle/>
          <a:p>
            <a:r>
              <a:rPr lang="en-GB" dirty="0">
                <a:solidFill>
                  <a:schemeClr val="bg2"/>
                </a:solidFill>
              </a:rPr>
              <a:t>Underground Space Development</a:t>
            </a:r>
          </a:p>
        </p:txBody>
      </p:sp>
      <p:sp>
        <p:nvSpPr>
          <p:cNvPr id="3" name="Subtitle 2">
            <a:extLst>
              <a:ext uri="{FF2B5EF4-FFF2-40B4-BE49-F238E27FC236}">
                <a16:creationId xmlns:a16="http://schemas.microsoft.com/office/drawing/2014/main" id="{179BE1D2-07EB-4159-890B-4FA22C8C6C8E}"/>
              </a:ext>
            </a:extLst>
          </p:cNvPr>
          <p:cNvSpPr>
            <a:spLocks noGrp="1"/>
          </p:cNvSpPr>
          <p:nvPr>
            <p:ph type="subTitle" idx="1"/>
          </p:nvPr>
        </p:nvSpPr>
        <p:spPr/>
        <p:txBody>
          <a:bodyPr/>
          <a:lstStyle/>
          <a:p>
            <a:endParaRPr lang="en-GB" dirty="0"/>
          </a:p>
        </p:txBody>
      </p:sp>
      <p:sp>
        <p:nvSpPr>
          <p:cNvPr id="4" name="Text Placeholder 3">
            <a:extLst>
              <a:ext uri="{FF2B5EF4-FFF2-40B4-BE49-F238E27FC236}">
                <a16:creationId xmlns:a16="http://schemas.microsoft.com/office/drawing/2014/main" id="{D86C8877-7F80-4FF2-9527-36A270CE9633}"/>
              </a:ext>
            </a:extLst>
          </p:cNvPr>
          <p:cNvSpPr>
            <a:spLocks noGrp="1"/>
          </p:cNvSpPr>
          <p:nvPr>
            <p:ph type="body" sz="quarter" idx="10"/>
          </p:nvPr>
        </p:nvSpPr>
        <p:spPr>
          <a:xfrm>
            <a:off x="157816" y="269344"/>
            <a:ext cx="10090365" cy="4354513"/>
          </a:xfrm>
        </p:spPr>
        <p:txBody>
          <a:bodyPr/>
          <a:lstStyle/>
          <a:p>
            <a:r>
              <a:rPr lang="en-GB" b="1" dirty="0"/>
              <a:t>Underground space </a:t>
            </a:r>
            <a:r>
              <a:rPr lang="en-GB" dirty="0"/>
              <a:t>is much more than linear infrastructure (road/water/rail tunnels)</a:t>
            </a:r>
          </a:p>
          <a:p>
            <a:pPr marL="457200" indent="-457200">
              <a:buFont typeface="Arial" panose="020B0604020202020204" pitchFamily="34" charset="0"/>
              <a:buChar char="•"/>
            </a:pPr>
            <a:endParaRPr lang="en-GB" sz="2200" dirty="0"/>
          </a:p>
          <a:p>
            <a:pPr marL="457200" indent="-457200">
              <a:buFont typeface="Arial" panose="020B0604020202020204" pitchFamily="34" charset="0"/>
              <a:buChar char="•"/>
            </a:pPr>
            <a:endParaRPr lang="en-GB" sz="2200" dirty="0"/>
          </a:p>
          <a:p>
            <a:pPr marL="457200" indent="-457200">
              <a:buFont typeface="Arial" panose="020B0604020202020204" pitchFamily="34" charset="0"/>
              <a:buChar char="•"/>
            </a:pPr>
            <a:endParaRPr lang="en-GB" sz="2200" dirty="0"/>
          </a:p>
          <a:p>
            <a:pPr marL="457200" indent="-457200">
              <a:buFont typeface="Arial" panose="020B0604020202020204" pitchFamily="34" charset="0"/>
              <a:buChar char="•"/>
            </a:pPr>
            <a:endParaRPr lang="en-GB" sz="2200" dirty="0"/>
          </a:p>
          <a:p>
            <a:pPr marL="457200" indent="-457200">
              <a:buFont typeface="Arial" panose="020B0604020202020204" pitchFamily="34" charset="0"/>
              <a:buChar char="•"/>
            </a:pPr>
            <a:endParaRPr lang="en-GB" sz="2200" dirty="0">
              <a:solidFill>
                <a:schemeClr val="bg1"/>
              </a:solidFill>
            </a:endParaRPr>
          </a:p>
          <a:p>
            <a:pPr marL="457200" indent="-457200">
              <a:buFont typeface="Arial" panose="020B0604020202020204" pitchFamily="34" charset="0"/>
              <a:buChar char="•"/>
            </a:pPr>
            <a:r>
              <a:rPr lang="en-GB" sz="2200" dirty="0">
                <a:solidFill>
                  <a:schemeClr val="bg1"/>
                </a:solidFill>
              </a:rPr>
              <a:t>Science (deep neutrino labs)</a:t>
            </a:r>
          </a:p>
          <a:p>
            <a:pPr marL="457200" indent="-457200">
              <a:buFont typeface="Arial" panose="020B0604020202020204" pitchFamily="34" charset="0"/>
              <a:buChar char="•"/>
            </a:pPr>
            <a:r>
              <a:rPr lang="en-GB" sz="2200" dirty="0">
                <a:solidFill>
                  <a:schemeClr val="bg1"/>
                </a:solidFill>
              </a:rPr>
              <a:t>Hydrogen Storage</a:t>
            </a:r>
          </a:p>
          <a:p>
            <a:pPr marL="457200" indent="-457200">
              <a:buFont typeface="Arial" panose="020B0604020202020204" pitchFamily="34" charset="0"/>
              <a:buChar char="•"/>
            </a:pPr>
            <a:r>
              <a:rPr lang="en-GB" sz="2200" dirty="0">
                <a:solidFill>
                  <a:schemeClr val="bg1"/>
                </a:solidFill>
              </a:rPr>
              <a:t>Deep Shafts</a:t>
            </a:r>
          </a:p>
          <a:p>
            <a:pPr marL="457200" indent="-457200">
              <a:buFont typeface="Arial" panose="020B0604020202020204" pitchFamily="34" charset="0"/>
              <a:buChar char="•"/>
            </a:pPr>
            <a:r>
              <a:rPr lang="en-GB" sz="2200" dirty="0">
                <a:solidFill>
                  <a:schemeClr val="bg1"/>
                </a:solidFill>
              </a:rPr>
              <a:t>Storage (archives/waste)</a:t>
            </a:r>
          </a:p>
          <a:p>
            <a:pPr marL="457200" indent="-457200">
              <a:buFont typeface="Arial" panose="020B0604020202020204" pitchFamily="34" charset="0"/>
              <a:buChar char="•"/>
            </a:pPr>
            <a:r>
              <a:rPr lang="en-GB" sz="2200" dirty="0">
                <a:solidFill>
                  <a:schemeClr val="bg1"/>
                </a:solidFill>
              </a:rPr>
              <a:t>Wastewater treatment</a:t>
            </a:r>
          </a:p>
          <a:p>
            <a:pPr marL="457200" indent="-457200">
              <a:buFont typeface="Arial" panose="020B0604020202020204" pitchFamily="34" charset="0"/>
              <a:buChar char="•"/>
            </a:pPr>
            <a:r>
              <a:rPr lang="en-GB" sz="2200" dirty="0">
                <a:solidFill>
                  <a:schemeClr val="bg1"/>
                </a:solidFill>
              </a:rPr>
              <a:t>Nuclear waste</a:t>
            </a:r>
          </a:p>
          <a:p>
            <a:pPr marL="457200" indent="-457200">
              <a:buFont typeface="Arial" panose="020B0604020202020204" pitchFamily="34" charset="0"/>
              <a:buChar char="•"/>
            </a:pPr>
            <a:r>
              <a:rPr lang="en-GB" sz="2200" dirty="0">
                <a:solidFill>
                  <a:schemeClr val="bg1"/>
                </a:solidFill>
              </a:rPr>
              <a:t>Sports?</a:t>
            </a:r>
          </a:p>
          <a:p>
            <a:pPr marL="457200" indent="-457200">
              <a:buFont typeface="Arial" panose="020B0604020202020204" pitchFamily="34" charset="0"/>
              <a:buChar char="•"/>
            </a:pPr>
            <a:r>
              <a:rPr lang="en-US" sz="1600" dirty="0">
                <a:hlinkClick r:id="rId5"/>
              </a:rPr>
              <a:t>A strategy to promote the use of underground space in Hong Kong - Arup</a:t>
            </a:r>
            <a:endParaRPr lang="en-GB" sz="1600" dirty="0"/>
          </a:p>
        </p:txBody>
      </p:sp>
    </p:spTree>
    <p:custDataLst>
      <p:custData r:id="rId1"/>
      <p:custData r:id="rId2"/>
    </p:custDataLst>
    <p:extLst>
      <p:ext uri="{BB962C8B-B14F-4D97-AF65-F5344CB8AC3E}">
        <p14:creationId xmlns:p14="http://schemas.microsoft.com/office/powerpoint/2010/main" val="28466808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B7C1A-95FD-4EBD-B53E-3B68DA19FF6C}"/>
              </a:ext>
            </a:extLst>
          </p:cNvPr>
          <p:cNvSpPr>
            <a:spLocks noGrp="1"/>
          </p:cNvSpPr>
          <p:nvPr>
            <p:ph type="title"/>
          </p:nvPr>
        </p:nvSpPr>
        <p:spPr/>
        <p:txBody>
          <a:bodyPr/>
          <a:lstStyle/>
          <a:p>
            <a:r>
              <a:rPr lang="en-GB" dirty="0"/>
              <a:t>What Constitutes an Extreme Environment?</a:t>
            </a:r>
          </a:p>
        </p:txBody>
      </p:sp>
      <p:sp>
        <p:nvSpPr>
          <p:cNvPr id="3" name="Subtitle 2">
            <a:extLst>
              <a:ext uri="{FF2B5EF4-FFF2-40B4-BE49-F238E27FC236}">
                <a16:creationId xmlns:a16="http://schemas.microsoft.com/office/drawing/2014/main" id="{B1F9C91B-83D8-45A2-81D6-C3C776F5CEA3}"/>
              </a:ext>
            </a:extLst>
          </p:cNvPr>
          <p:cNvSpPr>
            <a:spLocks noGrp="1"/>
          </p:cNvSpPr>
          <p:nvPr>
            <p:ph type="subTitle" idx="1"/>
          </p:nvPr>
        </p:nvSpPr>
        <p:spPr/>
        <p:txBody>
          <a:bodyPr/>
          <a:lstStyle/>
          <a:p>
            <a:endParaRPr lang="en-GB" dirty="0"/>
          </a:p>
        </p:txBody>
      </p:sp>
      <p:sp>
        <p:nvSpPr>
          <p:cNvPr id="4" name="Text Placeholder 3">
            <a:extLst>
              <a:ext uri="{FF2B5EF4-FFF2-40B4-BE49-F238E27FC236}">
                <a16:creationId xmlns:a16="http://schemas.microsoft.com/office/drawing/2014/main" id="{E2C08750-E93E-4150-89F8-153DBBF7CC64}"/>
              </a:ext>
            </a:extLst>
          </p:cNvPr>
          <p:cNvSpPr>
            <a:spLocks noGrp="1"/>
          </p:cNvSpPr>
          <p:nvPr>
            <p:ph type="body" sz="quarter" idx="10"/>
          </p:nvPr>
        </p:nvSpPr>
        <p:spPr>
          <a:xfrm>
            <a:off x="408648" y="1750952"/>
            <a:ext cx="6466606" cy="4354513"/>
          </a:xfrm>
        </p:spPr>
        <p:txBody>
          <a:bodyPr/>
          <a:lstStyle/>
          <a:p>
            <a:pPr marL="457200" indent="-457200">
              <a:buFont typeface="Arial" panose="020B0604020202020204" pitchFamily="34" charset="0"/>
              <a:buChar char="•"/>
            </a:pPr>
            <a:r>
              <a:rPr lang="en-GB" sz="2000" dirty="0"/>
              <a:t>Location (rural/city, climate, access to transportation networks – </a:t>
            </a:r>
            <a:r>
              <a:rPr lang="en-GB" sz="2000" dirty="0" err="1"/>
              <a:t>labor</a:t>
            </a:r>
            <a:r>
              <a:rPr lang="en-GB" sz="2000" dirty="0"/>
              <a:t>/materials)</a:t>
            </a:r>
          </a:p>
          <a:p>
            <a:pPr marL="457200" indent="-457200">
              <a:buFont typeface="Arial" panose="020B0604020202020204" pitchFamily="34" charset="0"/>
              <a:buChar char="•"/>
            </a:pPr>
            <a:r>
              <a:rPr lang="en-GB" sz="2000" dirty="0"/>
              <a:t>Depth (civil vs mining)</a:t>
            </a:r>
          </a:p>
          <a:p>
            <a:pPr marL="457200" indent="-457200">
              <a:buFont typeface="Arial" panose="020B0604020202020204" pitchFamily="34" charset="0"/>
              <a:buChar char="•"/>
            </a:pPr>
            <a:r>
              <a:rPr lang="en-GB" sz="2000" dirty="0"/>
              <a:t>Geomaterials (stress, water/frozen, contamination) – these may result in complex </a:t>
            </a:r>
            <a:r>
              <a:rPr lang="en-GB" sz="2000" dirty="0" err="1"/>
              <a:t>behaviors</a:t>
            </a:r>
            <a:r>
              <a:rPr lang="en-GB" sz="2000" dirty="0"/>
              <a:t> not adequately captured by “standard” soil or rock models</a:t>
            </a:r>
          </a:p>
          <a:p>
            <a:pPr marL="457200" indent="-457200">
              <a:buFont typeface="Arial" panose="020B0604020202020204" pitchFamily="34" charset="0"/>
              <a:buChar char="•"/>
            </a:pPr>
            <a:r>
              <a:rPr lang="en-GB" sz="2000" dirty="0"/>
              <a:t>Safety (gas, explosives)</a:t>
            </a:r>
          </a:p>
          <a:p>
            <a:pPr marL="457200" indent="-457200">
              <a:buFont typeface="Arial" panose="020B0604020202020204" pitchFamily="34" charset="0"/>
              <a:buChar char="•"/>
            </a:pPr>
            <a:r>
              <a:rPr lang="en-GB" sz="2000" dirty="0"/>
              <a:t>What are the constraints around construction – means/methods</a:t>
            </a:r>
          </a:p>
          <a:p>
            <a:pPr marL="457200" indent="-457200">
              <a:buFont typeface="Arial" panose="020B0604020202020204" pitchFamily="34" charset="0"/>
              <a:buChar char="•"/>
            </a:pPr>
            <a:r>
              <a:rPr lang="en-GB" sz="2000" dirty="0"/>
              <a:t>Third parties and influences</a:t>
            </a:r>
          </a:p>
          <a:p>
            <a:pPr marL="457200" indent="-457200">
              <a:buFont typeface="Arial" panose="020B0604020202020204" pitchFamily="34" charset="0"/>
              <a:buChar char="•"/>
            </a:pPr>
            <a:endParaRPr lang="en-GB" dirty="0"/>
          </a:p>
        </p:txBody>
      </p:sp>
      <p:pic>
        <p:nvPicPr>
          <p:cNvPr id="6" name="Picture 5" descr="A few men in a cave&#10;&#10;Description automatically generated with low confidence">
            <a:extLst>
              <a:ext uri="{FF2B5EF4-FFF2-40B4-BE49-F238E27FC236}">
                <a16:creationId xmlns:a16="http://schemas.microsoft.com/office/drawing/2014/main" id="{508ECEFB-528D-4F22-BBD6-80EF260E84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5161" y="2950233"/>
            <a:ext cx="5014823" cy="3761117"/>
          </a:xfrm>
          <a:prstGeom prst="rect">
            <a:avLst/>
          </a:prstGeom>
        </p:spPr>
      </p:pic>
    </p:spTree>
    <p:custDataLst>
      <p:custData r:id="rId1"/>
      <p:custData r:id="rId2"/>
    </p:custDataLst>
    <p:extLst>
      <p:ext uri="{BB962C8B-B14F-4D97-AF65-F5344CB8AC3E}">
        <p14:creationId xmlns:p14="http://schemas.microsoft.com/office/powerpoint/2010/main" val="39531771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909EE-A577-44AC-B62B-4CF4C32CD12B}"/>
              </a:ext>
            </a:extLst>
          </p:cNvPr>
          <p:cNvSpPr>
            <a:spLocks noGrp="1"/>
          </p:cNvSpPr>
          <p:nvPr>
            <p:ph type="title"/>
          </p:nvPr>
        </p:nvSpPr>
        <p:spPr/>
        <p:txBody>
          <a:bodyPr/>
          <a:lstStyle/>
          <a:p>
            <a:r>
              <a:rPr lang="en-US" dirty="0"/>
              <a:t>The Pursuit</a:t>
            </a:r>
          </a:p>
        </p:txBody>
      </p:sp>
      <p:sp>
        <p:nvSpPr>
          <p:cNvPr id="3" name="Subtitle 2">
            <a:extLst>
              <a:ext uri="{FF2B5EF4-FFF2-40B4-BE49-F238E27FC236}">
                <a16:creationId xmlns:a16="http://schemas.microsoft.com/office/drawing/2014/main" id="{5FD86999-9910-406B-99EB-4D318B777FE2}"/>
              </a:ext>
            </a:extLst>
          </p:cNvPr>
          <p:cNvSpPr>
            <a:spLocks noGrp="1"/>
          </p:cNvSpPr>
          <p:nvPr>
            <p:ph type="subTitle" idx="1"/>
          </p:nvPr>
        </p:nvSpPr>
        <p:spPr/>
        <p:txBody>
          <a:bodyPr/>
          <a:lstStyle/>
          <a:p>
            <a:endParaRPr lang="en-US"/>
          </a:p>
        </p:txBody>
      </p:sp>
      <p:sp>
        <p:nvSpPr>
          <p:cNvPr id="4" name="Text Placeholder 3">
            <a:extLst>
              <a:ext uri="{FF2B5EF4-FFF2-40B4-BE49-F238E27FC236}">
                <a16:creationId xmlns:a16="http://schemas.microsoft.com/office/drawing/2014/main" id="{F8C136E7-46E1-4E4D-986F-A38A29F79EB2}"/>
              </a:ext>
            </a:extLst>
          </p:cNvPr>
          <p:cNvSpPr>
            <a:spLocks noGrp="1"/>
          </p:cNvSpPr>
          <p:nvPr>
            <p:ph type="body" sz="quarter" idx="10"/>
          </p:nvPr>
        </p:nvSpPr>
        <p:spPr>
          <a:xfrm>
            <a:off x="658812" y="1669796"/>
            <a:ext cx="10874375" cy="4354513"/>
          </a:xfrm>
        </p:spPr>
        <p:txBody>
          <a:bodyPr/>
          <a:lstStyle/>
          <a:p>
            <a:pPr marL="457200" indent="-457200">
              <a:buFont typeface="Arial" panose="020B0604020202020204" pitchFamily="34" charset="0"/>
              <a:buChar char="•"/>
            </a:pPr>
            <a:r>
              <a:rPr lang="en-US" dirty="0"/>
              <a:t>Why pursue? We look for projects that will be useful and benefit our whole society, not just a portion of it. Sustainable and humane.</a:t>
            </a:r>
          </a:p>
          <a:p>
            <a:pPr marL="457200" indent="-457200">
              <a:buFont typeface="Arial" panose="020B0604020202020204" pitchFamily="34" charset="0"/>
              <a:buChar char="•"/>
            </a:pPr>
            <a:r>
              <a:rPr lang="en-US" dirty="0"/>
              <a:t>All projects have risks – beyond commercial exposure, we consider the following:</a:t>
            </a:r>
          </a:p>
          <a:p>
            <a:pPr marL="457200" lvl="6" indent="-457200">
              <a:buFont typeface="Arial" panose="020B0604020202020204" pitchFamily="34" charset="0"/>
              <a:buChar char="•"/>
            </a:pPr>
            <a:r>
              <a:rPr lang="en-US" dirty="0"/>
              <a:t>-uniqueness </a:t>
            </a:r>
          </a:p>
          <a:p>
            <a:pPr marL="457200" lvl="6" indent="-457200">
              <a:buFont typeface="Arial" panose="020B0604020202020204" pitchFamily="34" charset="0"/>
              <a:buChar char="•"/>
            </a:pPr>
            <a:r>
              <a:rPr lang="en-US" dirty="0"/>
              <a:t>-ability to build knowledge base</a:t>
            </a:r>
          </a:p>
          <a:p>
            <a:pPr marL="457200" lvl="6" indent="-457200">
              <a:buFont typeface="Arial" panose="020B0604020202020204" pitchFamily="34" charset="0"/>
              <a:buChar char="•"/>
            </a:pPr>
            <a:r>
              <a:rPr lang="en-US" dirty="0"/>
              <a:t>-required technology and workflow/resources</a:t>
            </a:r>
          </a:p>
          <a:p>
            <a:pPr marL="457200" lvl="6" indent="-457200">
              <a:buFont typeface="Arial" panose="020B0604020202020204" pitchFamily="34" charset="0"/>
              <a:buChar char="•"/>
            </a:pPr>
            <a:r>
              <a:rPr lang="en-US" dirty="0"/>
              <a:t>-environmental consequences</a:t>
            </a:r>
          </a:p>
          <a:p>
            <a:pPr marL="457200" lvl="6" indent="-457200">
              <a:buFont typeface="Arial" panose="020B0604020202020204" pitchFamily="34" charset="0"/>
              <a:buChar char="•"/>
            </a:pPr>
            <a:r>
              <a:rPr lang="en-US" dirty="0"/>
              <a:t>-reputational</a:t>
            </a:r>
          </a:p>
          <a:p>
            <a:pPr marL="457200" lvl="6" indent="-457200">
              <a:buFont typeface="Arial" panose="020B0604020202020204" pitchFamily="34" charset="0"/>
              <a:buChar char="•"/>
            </a:pPr>
            <a:r>
              <a:rPr lang="en-US" dirty="0"/>
              <a:t>-risk sharing model (owner/engineer/contractor/third parties)</a:t>
            </a:r>
          </a:p>
          <a:p>
            <a:pPr lvl="6">
              <a:buNone/>
            </a:pPr>
            <a:endParaRPr lang="en-US" dirty="0"/>
          </a:p>
          <a:p>
            <a:pPr marL="457200" lvl="6" indent="-457200">
              <a:buFont typeface="Arial" panose="020B0604020202020204" pitchFamily="34" charset="0"/>
              <a:buChar char="•"/>
            </a:pPr>
            <a:endParaRPr lang="en-US" dirty="0"/>
          </a:p>
        </p:txBody>
      </p:sp>
    </p:spTree>
    <p:extLst>
      <p:ext uri="{BB962C8B-B14F-4D97-AF65-F5344CB8AC3E}">
        <p14:creationId xmlns:p14="http://schemas.microsoft.com/office/powerpoint/2010/main" val="7170387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A8811-5E36-44CF-9BF0-90EFC794F73E}"/>
              </a:ext>
            </a:extLst>
          </p:cNvPr>
          <p:cNvSpPr>
            <a:spLocks noGrp="1"/>
          </p:cNvSpPr>
          <p:nvPr>
            <p:ph type="title"/>
          </p:nvPr>
        </p:nvSpPr>
        <p:spPr/>
        <p:txBody>
          <a:bodyPr/>
          <a:lstStyle/>
          <a:p>
            <a:r>
              <a:rPr lang="en-US" dirty="0"/>
              <a:t>Planning</a:t>
            </a:r>
          </a:p>
        </p:txBody>
      </p:sp>
      <p:sp>
        <p:nvSpPr>
          <p:cNvPr id="3" name="Subtitle 2">
            <a:extLst>
              <a:ext uri="{FF2B5EF4-FFF2-40B4-BE49-F238E27FC236}">
                <a16:creationId xmlns:a16="http://schemas.microsoft.com/office/drawing/2014/main" id="{BF2302D5-805A-46D6-81CD-64734B8FB239}"/>
              </a:ext>
            </a:extLst>
          </p:cNvPr>
          <p:cNvSpPr>
            <a:spLocks noGrp="1"/>
          </p:cNvSpPr>
          <p:nvPr>
            <p:ph type="subTitle" idx="1"/>
          </p:nvPr>
        </p:nvSpPr>
        <p:spPr>
          <a:xfrm>
            <a:off x="658814" y="1306800"/>
            <a:ext cx="5785118" cy="246221"/>
          </a:xfrm>
        </p:spPr>
        <p:txBody>
          <a:bodyPr/>
          <a:lstStyle/>
          <a:p>
            <a:r>
              <a:rPr lang="en-US" dirty="0"/>
              <a:t>HK Enhanced Use of Underground Space Feasibility Study</a:t>
            </a:r>
          </a:p>
        </p:txBody>
      </p:sp>
      <p:sp>
        <p:nvSpPr>
          <p:cNvPr id="4" name="Text Placeholder 3">
            <a:extLst>
              <a:ext uri="{FF2B5EF4-FFF2-40B4-BE49-F238E27FC236}">
                <a16:creationId xmlns:a16="http://schemas.microsoft.com/office/drawing/2014/main" id="{D296F924-3FC2-45F9-A4D6-CEA99BF8A7D1}"/>
              </a:ext>
            </a:extLst>
          </p:cNvPr>
          <p:cNvSpPr>
            <a:spLocks noGrp="1"/>
          </p:cNvSpPr>
          <p:nvPr>
            <p:ph type="body" sz="quarter" idx="10"/>
          </p:nvPr>
        </p:nvSpPr>
        <p:spPr/>
        <p:txBody>
          <a:bodyPr/>
          <a:lstStyle/>
          <a:p>
            <a:endParaRPr lang="en-US"/>
          </a:p>
        </p:txBody>
      </p:sp>
      <p:grpSp>
        <p:nvGrpSpPr>
          <p:cNvPr id="7" name="Group 4">
            <a:extLst>
              <a:ext uri="{FF2B5EF4-FFF2-40B4-BE49-F238E27FC236}">
                <a16:creationId xmlns:a16="http://schemas.microsoft.com/office/drawing/2014/main" id="{1737200A-66D1-4E99-8BC8-E2F4CB5E5D9B}"/>
              </a:ext>
            </a:extLst>
          </p:cNvPr>
          <p:cNvGrpSpPr>
            <a:grpSpLocks noChangeAspect="1"/>
          </p:cNvGrpSpPr>
          <p:nvPr/>
        </p:nvGrpSpPr>
        <p:grpSpPr bwMode="auto">
          <a:xfrm>
            <a:off x="319088" y="1670050"/>
            <a:ext cx="11553825" cy="5048250"/>
            <a:chOff x="201" y="1052"/>
            <a:chExt cx="7278" cy="3180"/>
          </a:xfrm>
        </p:grpSpPr>
        <p:sp>
          <p:nvSpPr>
            <p:cNvPr id="8" name="AutoShape 3">
              <a:extLst>
                <a:ext uri="{FF2B5EF4-FFF2-40B4-BE49-F238E27FC236}">
                  <a16:creationId xmlns:a16="http://schemas.microsoft.com/office/drawing/2014/main" id="{36B79840-6DC2-4CD4-B299-2914454299F8}"/>
                </a:ext>
              </a:extLst>
            </p:cNvPr>
            <p:cNvSpPr>
              <a:spLocks noChangeAspect="1" noChangeArrowheads="1" noTextEdit="1"/>
            </p:cNvSpPr>
            <p:nvPr/>
          </p:nvSpPr>
          <p:spPr bwMode="auto">
            <a:xfrm>
              <a:off x="201" y="1052"/>
              <a:ext cx="7278" cy="3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29" name="Picture 5">
              <a:extLst>
                <a:ext uri="{FF2B5EF4-FFF2-40B4-BE49-F238E27FC236}">
                  <a16:creationId xmlns:a16="http://schemas.microsoft.com/office/drawing/2014/main" id="{14B4D293-7F1B-46CD-92A0-129914C2DB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 y="1052"/>
              <a:ext cx="7282" cy="3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TextBox 8">
            <a:extLst>
              <a:ext uri="{FF2B5EF4-FFF2-40B4-BE49-F238E27FC236}">
                <a16:creationId xmlns:a16="http://schemas.microsoft.com/office/drawing/2014/main" id="{B4F4FF66-54AB-4974-B3F4-40F4DBDC3149}"/>
              </a:ext>
            </a:extLst>
          </p:cNvPr>
          <p:cNvSpPr txBox="1"/>
          <p:nvPr/>
        </p:nvSpPr>
        <p:spPr>
          <a:xfrm>
            <a:off x="6659593" y="969236"/>
            <a:ext cx="3355675" cy="615553"/>
          </a:xfrm>
          <a:prstGeom prst="rect">
            <a:avLst/>
          </a:prstGeom>
          <a:noFill/>
        </p:spPr>
        <p:txBody>
          <a:bodyPr wrap="square" lIns="0" tIns="0" rIns="0" bIns="0" rtlCol="0">
            <a:spAutoFit/>
          </a:bodyPr>
          <a:lstStyle/>
          <a:p>
            <a:pPr algn="l"/>
            <a:r>
              <a:rPr lang="en-US" sz="1000" b="0" i="0" dirty="0">
                <a:solidFill>
                  <a:srgbClr val="313132"/>
                </a:solidFill>
                <a:effectLst/>
                <a:latin typeface="freight-book"/>
              </a:rPr>
              <a:t>“The idea was to better integrate facilities, so people can easily move between them, and avoid the conflicts of traffic and weather disruptions above ground,” said Mark Wallace, director of infrastructure at consultancy Arup.</a:t>
            </a:r>
            <a:endParaRPr lang="en-US" sz="1000" dirty="0"/>
          </a:p>
        </p:txBody>
      </p:sp>
    </p:spTree>
    <p:extLst>
      <p:ext uri="{BB962C8B-B14F-4D97-AF65-F5344CB8AC3E}">
        <p14:creationId xmlns:p14="http://schemas.microsoft.com/office/powerpoint/2010/main" val="8748623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F219B-B14D-4F26-8F20-8F924AA20EF8}"/>
              </a:ext>
            </a:extLst>
          </p:cNvPr>
          <p:cNvSpPr>
            <a:spLocks noGrp="1"/>
          </p:cNvSpPr>
          <p:nvPr>
            <p:ph type="title"/>
          </p:nvPr>
        </p:nvSpPr>
        <p:spPr>
          <a:xfrm>
            <a:off x="658813" y="378441"/>
            <a:ext cx="9021764" cy="532800"/>
          </a:xfrm>
        </p:spPr>
        <p:txBody>
          <a:bodyPr/>
          <a:lstStyle/>
          <a:p>
            <a:r>
              <a:rPr lang="en-GB" dirty="0"/>
              <a:t>General Design Process</a:t>
            </a:r>
          </a:p>
        </p:txBody>
      </p:sp>
      <p:sp>
        <p:nvSpPr>
          <p:cNvPr id="6" name="Content Placeholder 5">
            <a:extLst>
              <a:ext uri="{FF2B5EF4-FFF2-40B4-BE49-F238E27FC236}">
                <a16:creationId xmlns:a16="http://schemas.microsoft.com/office/drawing/2014/main" id="{6C802210-0234-4409-A938-4647EFE37C94}"/>
              </a:ext>
            </a:extLst>
          </p:cNvPr>
          <p:cNvSpPr>
            <a:spLocks noGrp="1"/>
          </p:cNvSpPr>
          <p:nvPr>
            <p:ph sz="quarter" idx="16"/>
          </p:nvPr>
        </p:nvSpPr>
        <p:spPr>
          <a:xfrm>
            <a:off x="658812" y="1057522"/>
            <a:ext cx="10874375" cy="4354512"/>
          </a:xfrm>
        </p:spPr>
        <p:txBody>
          <a:bodyPr/>
          <a:lstStyle/>
          <a:p>
            <a:r>
              <a:rPr lang="en-US" dirty="0"/>
              <a:t>Staged design – (concept, preliminary, final); build up knowledge base incrementally, cannot move to next stage until body of knowledge has been expanded</a:t>
            </a:r>
          </a:p>
          <a:p>
            <a:r>
              <a:rPr lang="en-US" dirty="0"/>
              <a:t>Fatal Flaws – look for the fatal flaw at each stage</a:t>
            </a:r>
          </a:p>
          <a:p>
            <a:r>
              <a:rPr lang="en-US" dirty="0"/>
              <a:t>Benchmarking – consider relevant or similar projects and their risks, but cannot be relied upon to reflect the design (e.g. subtle differences may lead to major design changes)</a:t>
            </a:r>
          </a:p>
          <a:p>
            <a:r>
              <a:rPr lang="en-US" dirty="0"/>
              <a:t>Failure mechanisms</a:t>
            </a:r>
          </a:p>
          <a:p>
            <a:r>
              <a:rPr lang="en-US" dirty="0"/>
              <a:t>Reviews at each milestone (independent, internal)</a:t>
            </a:r>
          </a:p>
          <a:p>
            <a:r>
              <a:rPr lang="en-US" dirty="0"/>
              <a:t>Early onboarding of Contractor (after concept?) can add value, find flaws, reduce risk and changes – particularly useful if unique environment</a:t>
            </a:r>
          </a:p>
        </p:txBody>
      </p:sp>
    </p:spTree>
    <p:custDataLst>
      <p:custData r:id="rId1"/>
      <p:custData r:id="rId2"/>
    </p:custDataLst>
    <p:extLst>
      <p:ext uri="{BB962C8B-B14F-4D97-AF65-F5344CB8AC3E}">
        <p14:creationId xmlns:p14="http://schemas.microsoft.com/office/powerpoint/2010/main" val="267663062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P_AGENDA" val="TOC TOCShowsSubsections Dividers SlideNumber"/>
</p:tagLst>
</file>

<file path=ppt/theme/theme1.xml><?xml version="1.0" encoding="utf-8"?>
<a:theme xmlns:a="http://schemas.openxmlformats.org/drawingml/2006/main" name="Arup">
  <a:themeElements>
    <a:clrScheme name="Arup">
      <a:dk1>
        <a:srgbClr val="000000"/>
      </a:dk1>
      <a:lt1>
        <a:srgbClr val="FFFFFF"/>
      </a:lt1>
      <a:dk2>
        <a:srgbClr val="E61E28"/>
      </a:dk2>
      <a:lt2>
        <a:srgbClr val="FFFFFF"/>
      </a:lt2>
      <a:accent1>
        <a:srgbClr val="E61E28"/>
      </a:accent1>
      <a:accent2>
        <a:srgbClr val="7D4196"/>
      </a:accent2>
      <a:accent3>
        <a:srgbClr val="005AAA"/>
      </a:accent3>
      <a:accent4>
        <a:srgbClr val="32A4A0"/>
      </a:accent4>
      <a:accent5>
        <a:srgbClr val="C83C96"/>
      </a:accent5>
      <a:accent6>
        <a:srgbClr val="4BA046"/>
      </a:accent6>
      <a:hlink>
        <a:srgbClr val="606062"/>
      </a:hlink>
      <a:folHlink>
        <a:srgbClr val="C9C9CA"/>
      </a:folHlink>
    </a:clrScheme>
    <a:fontScheme name="Arup Font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defRPr sz="2800" dirty="0" err="1" smtClean="0"/>
        </a:defPPr>
      </a:lstStyle>
    </a:txDef>
  </a:objectDefaults>
  <a:extraClrSchemeLst/>
  <a:custClrLst>
    <a:custClr name="Chart 1">
      <a:srgbClr val="E61E28"/>
    </a:custClr>
    <a:custClr name="Chart 2">
      <a:srgbClr val="7D4196"/>
    </a:custClr>
    <a:custClr name="Chart 3">
      <a:srgbClr val="005AAA"/>
    </a:custClr>
    <a:custClr name="Chart 4">
      <a:srgbClr val="32A4A0"/>
    </a:custClr>
    <a:custClr name="Chart 5">
      <a:srgbClr val="C83C96"/>
    </a:custClr>
    <a:custClr name="Chart 6">
      <a:srgbClr val="4BA046"/>
    </a:custClr>
    <a:custClr name="Chart 7">
      <a:srgbClr val="1E9BD7"/>
    </a:custClr>
    <a:custClr name="Chart 8">
      <a:srgbClr val="91967D"/>
    </a:custClr>
    <a:custClr name="Chart 9">
      <a:srgbClr val="E66E23"/>
    </a:custClr>
    <a:custClr name="Chart 10">
      <a:srgbClr val="50697D"/>
    </a:custClr>
  </a:custClr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ank">
  <a:themeElements>
    <a:clrScheme name="Arup">
      <a:dk1>
        <a:srgbClr val="000000"/>
      </a:dk1>
      <a:lt1>
        <a:srgbClr val="FFFFFF"/>
      </a:lt1>
      <a:dk2>
        <a:srgbClr val="E61E28"/>
      </a:dk2>
      <a:lt2>
        <a:srgbClr val="FFFFFF"/>
      </a:lt2>
      <a:accent1>
        <a:srgbClr val="E61E28"/>
      </a:accent1>
      <a:accent2>
        <a:srgbClr val="7D4196"/>
      </a:accent2>
      <a:accent3>
        <a:srgbClr val="005AAA"/>
      </a:accent3>
      <a:accent4>
        <a:srgbClr val="32A4A0"/>
      </a:accent4>
      <a:accent5>
        <a:srgbClr val="C83C96"/>
      </a:accent5>
      <a:accent6>
        <a:srgbClr val="4BA046"/>
      </a:accent6>
      <a:hlink>
        <a:srgbClr val="606062"/>
      </a:hlink>
      <a:folHlink>
        <a:srgbClr val="C9C9CA"/>
      </a:folHlink>
    </a:clrScheme>
    <a:fontScheme name="Arial-Times New Roman">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panose="020B0604020202020204"/>
        <a:ea typeface=""/>
        <a:cs typeface=""/>
        <a:font script="Jpan" typeface="Arial"/>
        <a:font script="Hang" typeface="Arial"/>
        <a:font script="Hans" typeface="Arial"/>
        <a:font script="Hant" typeface="Arial"/>
        <a:font script="Arab" typeface="Times New Roman"/>
        <a:font script="Hebr" typeface="Times New Roman"/>
        <a:font script="Thai" typeface="Arial"/>
        <a:font script="Ethi" typeface="Arial"/>
        <a:font script="Beng" typeface="Arial"/>
        <a:font script="Gujr" typeface="Arial"/>
        <a:font script="Khmr" typeface="Arial"/>
        <a:font script="Knda" typeface="Arial"/>
        <a:font script="Guru" typeface="Arial"/>
        <a:font script="Cans" typeface="Arial"/>
        <a:font script="Cher" typeface="Arial"/>
        <a:font script="Yiii" typeface="Arial"/>
        <a:font script="Tibt" typeface="Arial"/>
        <a:font script="Thaa" typeface="Arial"/>
        <a:font script="Deva" typeface="Arial"/>
        <a:font script="Telu" typeface="Arial"/>
        <a:font script="Taml" typeface="Arial"/>
        <a:font script="Syrc" typeface="Arial"/>
        <a:font script="Orya" typeface="Arial"/>
        <a:font script="Mlym" typeface="Arial"/>
        <a:font script="Laoo" typeface="Arial"/>
        <a:font script="Sinh" typeface="Arial"/>
        <a:font script="Mong" typeface="Arial"/>
        <a:font script="Viet" typeface="Times New Roman"/>
        <a:font script="Uigh" typeface="Arial"/>
        <a:font script="Geor" typeface="Arial"/>
        <a:font script="Armn" typeface="Arial"/>
        <a:font script="Bugi" typeface="Arial"/>
        <a:font script="Bopo" typeface="Arial"/>
        <a:font script="Java" typeface="Arial"/>
        <a:font script="Lisu" typeface="Arial"/>
        <a:font script="Mymr" typeface="Arial"/>
        <a:font script="Nkoo" typeface="Arial"/>
        <a:font script="Olck" typeface="Arial"/>
        <a:font script="Osma" typeface="Arial"/>
        <a:font script="Phag" typeface="Arial"/>
        <a:font script="Syrn" typeface="Arial"/>
        <a:font script="Syrj" typeface="Arial"/>
        <a:font script="Syre" typeface="Arial"/>
        <a:font script="Sora" typeface="Arial"/>
        <a:font script="Tale" typeface="Arial"/>
        <a:font script="Talu" typeface="Arial"/>
        <a:font script="Tfng" typeface="Arial"/>
      </a:majorFont>
      <a:minorFont>
        <a:latin typeface="Arial" panose="020B0604020202020204"/>
        <a:ea typeface=""/>
        <a:cs typeface=""/>
        <a:font script="Jpan" typeface="Arial"/>
        <a:font script="Hang" typeface="Arial"/>
        <a:font script="Hans" typeface="Arial"/>
        <a:font script="Hant" typeface="Arial"/>
        <a:font script="Arab" typeface="Arial"/>
        <a:font script="Hebr" typeface="Arial"/>
        <a:font script="Thai" typeface="Arial"/>
        <a:font script="Ethi" typeface="Arial"/>
        <a:font script="Beng" typeface="Arial"/>
        <a:font script="Gujr" typeface="Arial"/>
        <a:font script="Khmr" typeface="Arial"/>
        <a:font script="Knda" typeface="Arial"/>
        <a:font script="Guru" typeface="Arial"/>
        <a:font script="Cans" typeface="Arial"/>
        <a:font script="Cher" typeface="Arial"/>
        <a:font script="Yiii" typeface="Arial"/>
        <a:font script="Tibt" typeface="Arial"/>
        <a:font script="Thaa" typeface="Arial"/>
        <a:font script="Deva" typeface="Arial"/>
        <a:font script="Telu" typeface="Arial"/>
        <a:font script="Taml" typeface="Arial"/>
        <a:font script="Syrc" typeface="Arial"/>
        <a:font script="Orya" typeface="Arial"/>
        <a:font script="Mlym" typeface="Arial"/>
        <a:font script="Laoo" typeface="Arial"/>
        <a:font script="Sinh" typeface="Arial"/>
        <a:font script="Mong" typeface="Arial"/>
        <a:font script="Viet" typeface="Arial"/>
        <a:font script="Uigh" typeface="Arial"/>
        <a:font script="Geor" typeface="Arial"/>
        <a:font script="Armn" typeface="Arial"/>
        <a:font script="Bugi" typeface="Arial"/>
        <a:font script="Bopo" typeface="Arial"/>
        <a:font script="Java" typeface="Arial"/>
        <a:font script="Lisu" typeface="Arial"/>
        <a:font script="Mymr" typeface="Arial"/>
        <a:font script="Nkoo" typeface="Arial"/>
        <a:font script="Olck" typeface="Arial"/>
        <a:font script="Osma" typeface="Arial"/>
        <a:font script="Phag" typeface="Arial"/>
        <a:font script="Syrn" typeface="Arial"/>
        <a:font script="Syrj" typeface="Arial"/>
        <a:font script="Syre" typeface="Arial"/>
        <a:font script="Sora" typeface="Arial"/>
        <a:font script="Tale" typeface="Arial"/>
        <a:font script="Talu" typeface="Arial"/>
        <a:font script="Tfng"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Chart 1">
      <a:srgbClr val="E61E28"/>
    </a:custClr>
    <a:custClr name="Chart 2">
      <a:srgbClr val="88438B"/>
    </a:custClr>
    <a:custClr name="Chart 3">
      <a:srgbClr val="054CA1"/>
    </a:custClr>
    <a:custClr name="Chart 4">
      <a:srgbClr val="4D9EA9"/>
    </a:custClr>
    <a:custClr name="Chart 5">
      <a:srgbClr val="D6488E"/>
    </a:custClr>
    <a:custClr name="Chart 6">
      <a:srgbClr val="428B35"/>
    </a:custClr>
    <a:custClr name="Chart 7">
      <a:srgbClr val="1E99D7"/>
    </a:custClr>
    <a:custClr name="Chart 8">
      <a:srgbClr val="91967D"/>
    </a:custClr>
    <a:custClr name="Chart 9">
      <a:srgbClr val="E66E23"/>
    </a:custClr>
    <a:custClr name="Chart 10">
      <a:srgbClr val="50697D"/>
    </a:custClr>
  </a:custClr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Arup PPT template">
      <a:dk1>
        <a:srgbClr val="2C2C2D"/>
      </a:dk1>
      <a:lt1>
        <a:srgbClr val="FFFFFF"/>
      </a:lt1>
      <a:dk2>
        <a:srgbClr val="E61E28"/>
      </a:dk2>
      <a:lt2>
        <a:srgbClr val="FFFFFF"/>
      </a:lt2>
      <a:accent1>
        <a:srgbClr val="E61E28"/>
      </a:accent1>
      <a:accent2>
        <a:srgbClr val="88438B"/>
      </a:accent2>
      <a:accent3>
        <a:srgbClr val="054CA1"/>
      </a:accent3>
      <a:accent4>
        <a:srgbClr val="4D9EA9"/>
      </a:accent4>
      <a:accent5>
        <a:srgbClr val="D6488E"/>
      </a:accent5>
      <a:accent6>
        <a:srgbClr val="428B35"/>
      </a:accent6>
      <a:hlink>
        <a:srgbClr val="606062"/>
      </a:hlink>
      <a:folHlink>
        <a:srgbClr val="C9C9CA"/>
      </a:folHlink>
    </a:clrScheme>
    <a:fontScheme name="Custom 8">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Chart 1">
      <a:srgbClr val="E61E28"/>
    </a:custClr>
    <a:custClr name="Chart 2">
      <a:srgbClr val="88438B"/>
    </a:custClr>
    <a:custClr name="Chart 3">
      <a:srgbClr val="054CA1"/>
    </a:custClr>
    <a:custClr name="Chart 4">
      <a:srgbClr val="4D9EA9"/>
    </a:custClr>
    <a:custClr name="Chart 5">
      <a:srgbClr val="D6488E"/>
    </a:custClr>
    <a:custClr name="Chart 6">
      <a:srgbClr val="428B35"/>
    </a:custClr>
    <a:custClr name="Chart 7">
      <a:srgbClr val="1E99D7"/>
    </a:custClr>
    <a:custClr name="Chart 8">
      <a:srgbClr val="91967D"/>
    </a:custClr>
    <a:custClr name="Chart 9">
      <a:srgbClr val="E66E23"/>
    </a:custClr>
    <a:custClr name="Chart 10">
      <a:srgbClr val="50697D"/>
    </a:custClr>
  </a:custClr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TemplafySlideTemplateConfiguration><![CDATA[{"slideVersion":1,"isValidatorEnabled":false,"isLocked":false,"elementsMetadata":[],"slideId":"637595972118096191","enableDocumentContentUpdater":false,"version":"2.0"}]]></TemplafySlideTemplateConfiguration>
</file>

<file path=customXml/item10.xml><?xml version="1.0" encoding="utf-8"?>
<TemplafySlideFormConfiguration><![CDATA[{"formFields":[],"formDataEntries":[]}]]></TemplafySlideFormConfiguration>
</file>

<file path=customXml/item11.xml><?xml version="1.0" encoding="utf-8"?>
<TemplafySlideTemplateConfiguration><![CDATA[{"slideVersion":1,"isValidatorEnabled":false,"isLocked":false,"elementsMetadata":[],"slideId":"637909034227946119","enableDocumentContentUpdater":false,"version":"2.0"}]]></TemplafySlideTemplateConfiguration>
</file>

<file path=customXml/item12.xml><?xml version="1.0" encoding="utf-8"?>
<TemplafySlideFormConfiguration><![CDATA[{"formFields":[],"formDataEntries":[]}]]></TemplafySlideFormConfiguration>
</file>

<file path=customXml/item13.xml><?xml version="1.0" encoding="utf-8"?>
<TemplafySlideTemplateConfiguration><![CDATA[{"slideVersion":1,"isValidatorEnabled":false,"isLocked":false,"elementsMetadata":[],"slideId":"638047172188856893","enableDocumentContentUpdater":false,"version":"2.0"}]]></TemplafySlideTemplateConfiguration>
</file>

<file path=customXml/item14.xml><?xml version="1.0" encoding="utf-8"?>
<TemplafySlideTemplateConfiguration><![CDATA[{"slideVersion":1,"isValidatorEnabled":false,"isLocked":false,"elementsMetadata":[],"slideId":"638047172188864448","enableDocumentContentUpdater":false,"version":"2.0"}]]></TemplafySlideTemplateConfiguration>
</file>

<file path=customXml/item15.xml><?xml version="1.0" encoding="utf-8"?>
<TemplafySlideFormConfiguration><![CDATA[{"formFields":[],"formDataEntries":[]}]]></TemplafySlideFormConfiguration>
</file>

<file path=customXml/item16.xml><?xml version="1.0" encoding="utf-8"?>
<TemplafySlideTemplateConfiguration><![CDATA[{"slideVersion":1,"isValidatorEnabled":false,"isLocked":false,"elementsMetadata":[],"slideId":"638047172188871770","enableDocumentContentUpdater":false,"version":"2.0"}]]></TemplafySlideTemplateConfiguration>
</file>

<file path=customXml/item17.xml><?xml version="1.0" encoding="utf-8"?>
<TemplafySlideFormConfiguration><![CDATA[{"formFields":[],"formDataEntries":[]}]]></TemplafySlideFormConfiguration>
</file>

<file path=customXml/item18.xml><?xml version="1.0" encoding="utf-8"?>
<TemplafySlideFormConfiguration><![CDATA[{"formFields":[],"formDataEntries":[]}]]></TemplafySlideFormConfiguration>
</file>

<file path=customXml/item19.xml><?xml version="1.0" encoding="utf-8"?>
<TemplafySlideTemplateConfiguration><![CDATA[{"slideVersion":1,"isValidatorEnabled":false,"isLocked":false,"elementsMetadata":[],"slideId":"638047172188879488","enableDocumentContentUpdater":false,"version":"2.0"}]]></TemplafySlideTemplateConfiguration>
</file>

<file path=customXml/item2.xml><?xml version="1.0" encoding="utf-8"?>
<TemplafySlideFormConfiguration><![CDATA[{"formFields":[],"formDataEntries":[]}]]></TemplafySlideFormConfiguration>
</file>

<file path=customXml/item20.xml><?xml version="1.0" encoding="utf-8"?>
<TemplafySlideFormConfiguration><![CDATA[{"formFields":[],"formDataEntries":[]}]]></TemplafySlideFormConfiguration>
</file>

<file path=customXml/item21.xml><?xml version="1.0" encoding="utf-8"?>
<TemplafySlideTemplateConfiguration><![CDATA[{"slideVersion":1,"isValidatorEnabled":false,"isLocked":false,"elementsMetadata":[],"slideId":"638047172188883765","enableDocumentContentUpdater":false,"version":"2.0"}]]></TemplafySlideTemplateConfiguration>
</file>

<file path=customXml/item22.xml><?xml version="1.0" encoding="utf-8"?>
<TemplafySlideTemplateConfiguration><![CDATA[{"slideVersion":1,"isValidatorEnabled":false,"isLocked":false,"elementsMetadata":[],"slideId":"638047172188871770","enableDocumentContentUpdater":false,"version":"2.0"}]]></TemplafySlideTemplateConfiguration>
</file>

<file path=customXml/item23.xml><?xml version="1.0" encoding="utf-8"?>
<TemplafySlideFormConfiguration><![CDATA[{"formFields":[],"formDataEntries":[]}]]></TemplafySlideFormConfiguration>
</file>

<file path=customXml/item24.xml><?xml version="1.0" encoding="utf-8"?>
<TemplafySlideTemplateConfiguration><![CDATA[{"slideVersion":1,"isValidatorEnabled":false,"isLocked":false,"elementsMetadata":[],"slideId":"638047172188887756","enableDocumentContentUpdater":false,"version":"2.0"}]]></TemplafySlideTemplateConfiguration>
</file>

<file path=customXml/item25.xml><?xml version="1.0" encoding="utf-8"?>
<TemplafySlideFormConfiguration><![CDATA[{"formFields":[],"formDataEntries":[]}]]></TemplafySlideFormConfiguration>
</file>

<file path=customXml/item3.xml><?xml version="1.0" encoding="utf-8"?>
<TemplafyFormConfiguration><![CDATA[{"formFields":[],"formDataEntries":[]}]]></TemplafyFormConfiguration>
</file>

<file path=customXml/item4.xml><?xml version="1.0" encoding="utf-8"?>
<PpStyles><![CDATA[{"Styles":[{"Base64Png":"data:image/png;base64,iVBORw0KGgoAAAANSUhEUgAAAK0AAAAbCAYAAAAOPA8rAAAAAXNSR0IArs4c6QAAAARnQU1BAACxjwv8YQUAAAAJcEhZcwAAFiUAABYlAUlSJPAAAAVTSURBVHhe7ZtBUuswDIa5IPfgEByBE3AB9uxZs2XLkiU7btCXX1iav65kK3Gaprx+M5rWiRLLsiwrKdzduHHjP+fn5+fw8vJymL5CXDI6N64PndBZ8vT0dHh+fj68v78fEBjTsc34+vqSvqevLEdkdK4F+Bj+nr6aoP329jZ7TOqXh4cHu9f9/b0c+/j4mH2/i/L9/X14fHy0gUA+Pz8POI7zDAYOR7I+stlWwYsJY6cXOSKjs3fge2cMR4KAywabBj4+Mbe/R3/70QWOOd06CQ1RjGXpgsHDcdNX+fSC/BxkbF0ynqVQX6sAP6pfM9ILXE0wJXBdNHBLv1eFGF4kRQlUkY0HbP1KyyejMwx2nuljtT40wyLI6oBEotCsyRIljFJGNHUAz2N5DrgazHBpJWHHLKm1FmJ9SssnozMMbePDlCCVEuz3iM/r66v2KVIy5QlV2ddD9K4t284ZoMFbcZnALbA+peWT0RlCg6zIMAi+7MLXLR3SCDTTKfPUwnSldSWMGD1y7RIy/WV0FuPUnsPMWfR4KJ4+ev3b+dZi4MRTsvPVYIZLK8mWDz1Epr+MziIQMFXArt5HEuk7yrScjSFRXUt1uf9gh4jXOgifG9aBPcxwaSXh+iqorew8iUdWD6ylI2CiYDsHIh54vNqyDgRPWk/qKyP9BX4/ycYYH7/yUnTcrt1VYWyyk5TMNqWoajrXIaDWwzGPsoC7ehOr6GCXgO8hZYLlGC9EJJbGk7fpSWtD+InfzY6F+qENUo4JugjdwHcm5Eh2kHHZni61MxKvSli/RUZvFR1kmKiO5Iwabb8TpiOtDdEtPVMH08/ZJsiqejyMPS0JIsl0fmbMFs06NTiOAfI2iu/JBWfXSCsmozeso+87oyzFmQwSjJF1NkXjKZqrGme3E+m9Xju5wJFL4tnTFEx84lWKwte2yOgN6VS1XgvTC0o4Oy+tjdAAjGrZiGrcJn8i00orAAOH0zRTQeC8Rt2nmL60YjJ6QzredpmUmta5s9EqayIwP1q/c+mj4j6ElWgOJbnFnhO2JwUCmEuF1gPBhOlJKyajN6RTsqZ7biZr3ScNAg4+TyQJA/OCa3i34NdcKu5uUjnLxFXeHrYpTb3lNJzJei0yeqM6rXNzWOs+KTTxdZLDEVpKIGjrUo7/6EnFjUV0rKUCPneQYRUzXFozqEsFOXiK6UgrJqM3qmPnyqJbit1HWmdEg29OwPIPP1GcIcnUgTunj0vDhs9CMwCkOMDDdKQVk9Eb1bFzvafnDnYfaZ2JJQELuHZvlRPlnMlOdv4UbPgsOGiLePTOKxm9IR1+KM480OiPEKXJ2H2kdQaWBiyoMmiT5BzujsUG84AbQWA60orJ6A3p1G8PetkW47tE0I4EbGGufXP1L85ig7mm5Z8ImRmrPqM3pFN+bjaBba3tE+eDwOb7rAoWFvqNfhpnENTeoirHRJLv00X3z5cHmg0gJTBdOLC9zAGnsg6k4WjWi2jq8ISqIKNyn7ATO0djXHz9amjAthYSwHnd5bxFxXNT9EK4rvXmZ3eUiWJJwe/6ek6udTmDwKEIDnYcBMcGtuWmDvoqwdiVaBI58DVo8Om+qE/iLaaMRAtcS6He/GjCKPr7BgOpHQXH41WQ5wgcx/lSu4pgwC2HKNGEUMACO47XZ/UrKc0sKl4GyegA9Mnj8KSVdep+IJkM6ZGxJZLeItE/boJtsJnnFclD5yUq7faEGLpEMEg4Cg6YO0G69U1fZZKcgGr9W7pcF4jinVNxwSLkBQW7YENmbLBfx4NFFmW8HnqPJZLZzjEWjKlOHGgjWI/tvrv7B0hjottNBcgrAAAAAElFTkSuQmCC","Name":"Bullet 28","Paragraph":{"Font":{"Name":"Times New Roman","NameFarEast":"+mn-ea","NameComplexScript":"+mn-cs","Size":28.0,"Bold":false,"Italic":false,"Underline":false,"Color":"Black","SmallCaps":false,"AllCaps":false},"Alignment":0,"IndentBefore":28.3464565,"FirstLineIndent":-28.3464565,"ParagraphSpacing":{"Before":0.0,"After":9.0,"LineSpacing":1.0,"MeasureInLines":true}},"List":{"Visible":true,"BulletType":1,"StartValue":1,"IndentLevel":1,"Character":8226,"CharacterFont":"Arial","BulletStyle":0,"BulletSize":1.0,"BulletColor":"Black"}},{"Base64Png":"data:image/png;base64,iVBORw0KGgoAAAANSUhEUgAAAPMAAAAbCAYAAACp4bnQAAAAAXNSR0IArs4c6QAAAARnQU1BAACxjwv8YQUAAAAJcEhZcwAAFiUAABYlAUlSJPAAAAb4SURBVHhe7Zo/UvQ8DMa5IPfgEByBE3ABenpqWlpKSjpuwJtHn6V51kiOHDvZ3fn2N6NZnCj+I0uynXB348aNGzcKPz8/vy8vL7/Ln5AbFRn73Gz4P0Qn/fHxUSde5Onp6ff19fX38/NTnOHr60vv7QbaeH5+tj4U2Yu6nZTALujj+/v7L2y3XDuMjH0OtuHuwM6w+fKnCcpvb2/d41LbPDw8WF339/dy7ePjo7u+iwLBuvzI4HgwcFKUedAku4GE4rS5K9/f338SGRIYruM+A2eAc7E+EuFRQQ0nXrNPRucagP0D/zNBIGaDUBMCfnWBAmhHkx/m9egEPQXdghXHDNGAJ9mVYszD2gNb2oRDwJmWP+XXC/49yPT1SBtSW9OALdW2GVkLaE2+JaBdNKBLu9cDVpjlR4SzVASdvVZ1J3F0e6C7zRLAIgc7gbUrJZ+MzjDYqSw/U9vQFRnBVwcq/FVXWZYomZbteFMH8FwWf78OqjNVCsqUR9DdvwlsapOdZcs5biPWppR8MjrD0FZ4CiV45Tjz3xWfesdYfPoP1RFqDdG7ttW5Z4ACGe8Iuvs3gU1t8pa2OPYRWJtS8snoDKGBV2QKCMpsUuRFqRGAplPmqoXpSulKsE5nDUdb8yOw/knpGEbaHHl2C5n2Mjqbcc61U+hJiHxcLOJh91u+zkl57T3SRVG/Jcy+EVw4apDcv6PY1OaRL5uITHsZnU0giKpAnt5GB9J+tDJXR8rw3Exn/554OD98zlMZOPT/qWsRj6we+KMDA/P5p/7EMAGrW0pJ+OwWnNvsPolHVg/M0hFgW/SdAxT29c6tdXB40nprvAPSZmD7P6s3xuj5jY794L7PwcmscubbEiDV2Sl83kkiESc6LQea+OaR601Rjzuy3d72CVjVwa4CCRJSnF6ucYKCTzTeApuelA6G30AXG7s4n1d1jIL6V5QQLh7nzGOC7KST2wHX0SKjZzroC4ysDgVnq4M7e+5fgetcpXaQRFJh/RYZvSk6mP/ojMo2Ln7iYTpSOhjdGmfO2dXnVRH4ll6f5EPnA4FRthWudK56/GyLjJ7pRJ8o6skpZ9cRrK4okeE6Jp2TIP5OOoI9I6WYjN6wjs57tKLxqgcJxsg6h6PvfrILj7NDEln7DHZVYJDRKo3rycHycy0yehmdkxd5vG3aiNWVFQRERxLhZ1tk9IZ0ivO79ypML3jDa/eldCAamL1b42rsJle/Mtd4ZwuVC9xGnryBLCvNCFaXlALgDHAk3tHwMaCB6UspJqM3pONtOZNS07q3K1hkMttrBnOk7wjqoxpkgg9dFt6ZVGUloFm3RUYvo+Nl2RG660H7vKOJtqwF05NSTEZvSKessu69TmbV0wX8E3ZPJFBDd5+8w+DFQCXYgVw3cFTexqqUAPJgvRYZvYyO0qPbYlM9dUJpOBjrtcjojeq07vUwq540ZTvc9S1Yt+QI5vpYhC8QnJAhdUCf3ByUs1JvyRpnFNZrkdHL6Cg9ui0211NvueXiX0xHSjEZvVEdu9dIzhmsHintjAZlTyCX4BWJzsVIwHVA97Rxbro6Wm3LomfX7isZvYyOInq95yeHnjZP0NUCUpzCw3SkFJPRG9Wxe4Nvcq0eKe3IlkAGvBi1tuXlnsk1bbe7/jmk6LJ4rN1XMnoZHUX0Gitilp42T+BgLuKxdl/J6A3p8PEpkwSxugXObfVIaSe2BjKoVtwmyXm8OHq/IQMZYGPy1QBr9Wb0Mjon59UJ2yKrS0odsBNckH1CnfrotLY6Y3znCuaRQC709rFX/+y0toMRMsAoCXRkwIxeRsc+pU3YYoNUmx58Zo6+d5/BPqFOvdNC31pbUNwPAp7rmQ58DW1ndpEIdi/h8BEx+T8BontV22xIdnXW7AiJDMIO7WVRPMc6kIZxWS9EA6TnyNAg1WYN26b0x+UM9mnqsJOrYAXmNtFPJMrGuPj5qWggt5IMwH3dGXkJh+en6IXwudmbo0vFOr0W0BigBk1rgPzNDvocYDAinIKNBcG1te1b1Gbp9xSjFwdmSVGPueV4e9lHSj5NHZ7XNYlszAlBAwm/JSltxks0GYmSn/rK2hxpMs0ucpeCdFoFg4RD8UBhGEwi7kEyQRNNAjkqsOt4aeV9GkFf2NGgp8+jXyjj/owVGfXW/YZDol+ec+A67mNMS1EETtByEmWGfcrqYlLKJ2R0ANrkcXjSmve6HQjmJWMLj0x/IllLIHokQ//Qb55b+JHOzYR/Cz4cMzicBYOD49SGhIEiR4jQ7dHyp9TnPC+ZL8qiDBxJA3cpisDougoMYnX2Cvqgtul13EH7yHOBKN49FRfYkxMN+oU+ZMaG/ut4MFeZeY3gee6VzGKD8WBcdVJFGUF82ve7u3+EAGTgkfE9JQAAAABJRU5ErkJggg==","Name":"Sub Bullet 28","Paragraph":{"Font":{"Name":"Times New Roman","NameFarEast":"+mn-ea","NameComplexScript":"+mn-cs","Size":28.0,"Bold":false,"Italic":false,"Underline":false,"Color":"Black","SmallCaps":false,"AllCaps":false},"Alignment":0,"IndentBefore":56.6929131,"FirstLineIndent":-28.3464565,"ParagraphSpacing":{"Before":0.0,"After":9.0,"LineSpacing":1.0,"MeasureInLines":true}},"List":{"Visible":true,"BulletType":1,"StartValue":1,"IndentLevel":2,"Character":8211,"CharacterFont":"Times New Roman","BulletStyle":0,"BulletSize":1.0,"BulletColor":"Black"}},{"Base64Png":"data:image/png;base64,iVBORw0KGgoAAAANSUhEUgAAAM8AAAAjCAYAAAAzB16mAAAAAXNSR0IArs4c6QAAAARnQU1BAACxjwv8YQUAAAAJcEhZcwAAFiUAABYlAUlSJPAAAAd/SURBVHhe7Zk7shQ9DIXvBu8+WARLYAVsgJycmJSUkJCMHdx/jtBxndbIsvsxFP/gr0rV427Z7Yceds/LYrFYNL58+fJ2u7z5dbF4KGZsmXz69AnX03z+/Pmu7SBX8qh2F38ZX79+ffvw4YOut5WPBM4fP368ffz48e3du3etrdfXV7v37du3ur3v37+/vX//vlWk/Pr1q644ATpxuzTBAH/+/Hm63YyVeZ4f2I4aeSawuaHRO3RAXOEHv+/+fg+c5/bTfKP0BTfojZw1Qh/ARq5wyMW/CWw0BuNKRg7EhOEOlEIH8veWmCJlpkJFJ0IsFoegPcHYo2MgazCLqPR2OdylQHo6QJPK6ChjStqJo9kH+8jbJRvQYrEb7mJw1vl9JyeesT1z3BGOKSNMb5RMTImGDzmafZjukq3bYrEb2NNsIKftQQr7bToTR4mma6UOTeFM9vHO8GAHWltWWix2IrY0RIO/S0Z7Xtk3bRni2aoLFTeH/T0dB9xPSqdaW1ZaLB6P2Vsv82h2gvTOPb5NNBl9gKCioQf+UUXFO6z6rR0rFeA9GJi0YR6PvewoveK5H+q6ej0dODrHi3df9T9XhP8p6PhQ1s+kFey/rg1+455H3BLWV6Nin24/TTDfcb2TaL6RLHpndaoofzH2Ph/XHbFvmI9sDbhOvhMrYWPGkezDOsH4WjtW6uB1rKN0FAySA8A1ixBx8V029HTQnhqiyihN7wXjwhjUMDWyhTm7g4dh6HF+cNVDcmUsnF+RzfujxP6gjXDQ7r5PQR2MG/X91kPRL2QxCCjZH/h+z6C9zIwRsJGGGlbVEcLJDUbe2rBSArd6LhvUibOB4J2JA2zIdOg4+gUHC0xnhYy+7szCeckMiIsE6b2Phq+Lq6gT+Ls2ZOPHvOI++xQdERIzhRomZCaTIGjM2M5VcC58vCVJQLHgzft7MiUbaKjhjjrji5CluNaGlRLUYO2G4FHWxPXuiIuKexFtB5L009Ax93T2QOeIkZxo4MjmmMbQGzvxvppkTjY7/uhAXq+h/R3ND+rOGPGVMEjMZjpdb5W9gZMVN6hhVx2ityZRptW3Us5IZ/QcXKITjQz3jqJO3TvXMOiIbOD8j7YPsZ1o9I7qdNE1z4xo1ibgaHui91noCLNbLZKsgcmpzANmIg0NrhNlWn0rJfAdRWeHbdy4SgfM6pWEKN6lN36NisXcNBh1IZ0tXntupQ7a72zN2V9IL6MC9KfjxA8BTr030yHAYfsK0S00ZZRdCSvcMYo0vcV3Wl0r7QBRz/fwM21cpQNm9UpC33fjC2cy4zxq9P7uSHtupQ6jbBizc+YgyLR7M8AZ8C7YqWf7KRCcUEfnittklc5cbqDyHRppMk8U58poda00AIPnFhDXmfOMc5UOmNUbcaodDVozn7OT/XukehYpdblGkCz7wJhnP8GfhfaZHBm6cK4wx9H50W+de8jIgaiYoo1p9mEnivTd6lmpAwbAtJlsOWbauEoHzOqNaO0c3L60+tXZgowyxo3qWaTUrbIPfu/dPh2F9rfHcbTvvYyOoB0dqHoHlVJ6kYZbkyJdtnpWSkCn0FFIx0iGbdy4SgfM6o1o7exZXKHVn/n6o87jCx9pz61UU7Vj9GwCfZ3ZZp7liOMA7Xe1zYu7nir7UCklizRcrMGhSuvdoQteTELTsVLOVTpgVq+EgQUys//HYukCaf3OB4ANOped97XnVqoxvWpto03gHvgTHwqOOg4IGaVEjywuKeVDECMNy4MBtDpWCqiB2I2cP6kDZvVKdL4gVZQD0Fejn/gAsMHPGCadNWnPrdRBI+4o48WPGnDgQTA9zRnHcVqfrTRmqD9sLIk0M3tb1c8YPQd/UgfM6pVoJoBUDkCDVYOI8+3tdaGzFVut1paVOtA4IaMMomPEe+H8J4x6CAIM3jP7ASWbcw3YkxnSdKv1Y4MlMZpO7G1VP6M9zyZdF9Klx1U6YFZviEZmCIKNLjwWD2PE/czoNfuMIroHsipbtLaqLMg+z2wVgY6xcNzT0HFGGRzPud3K5kJtamS/moUz+9xEuJEnamMuXbRdSNY2v7BBMDGMrngPFiUaH56jHXdiRfV6zOiAWb0hGIcb1FB60VQjZW+xaSzJvCitnd4ZjIZVRdmIZp9Zh9uLzsEe6dkzk8DIGWl/6bzSSG8/TTCpVWOgbNCJ7UJQjm17ORUaCiMqJQ6YhkPJDGxGB8zq7QF9jWNQwXjSqCZokMFvGgWu7POE4bY28M641mxnj+MQGnfPWI8ymrtK3P666DYXY9e+I5BxTNm82oMJuYORRide0LojMdCeRpa4qDAsDPD20xw2LFCrlwjJnlGU7DnlNFggHSd+Y2FmDQ7zhLnhXEB2ttHqoYC5VMOEsY2cuAe2RyNjPYKOda/MjAV2hnnQdYHsXZvF86MGcikwwKOOt1j8H3iY83gGWyyeloc4DzJOdf5dLJ6BhzgPzged8+9i8TRc7jz4iPGIDwWLxd/GKefhp104C5wGX6Lwe2WdxVPD/3AoXt7Lpg3I+sK2eHbujF5kGjgK/3eJ/8X9G7y8/Ae0FB4UYBvzkAAAAABJRU5ErkJggg==","Name":"Main copy 28","Paragraph":{"Font":{"Name":"Times New Roman","NameFarEast":"+mn-ea","NameComplexScript":"+mn-cs","Size":28.0,"Bold":false,"Italic":false,"Underline":false,"Color":"Black","SmallCaps":false,"AllCaps":false},"Alignment":0,"IndentBefore":0.0,"FirstLineIndent":0.0,"ParagraphSpacing":{"Before":0.0,"After":0.0,"LineSpacing":1.0,"MeasureInLines":true}},"List":{"Visible":false,"BulletType":4,"StartValue":1,"IndentLevel":1,"Character":8226,"CharacterFont":"","BulletStyle":0,"BulletSize":1.0,"BulletColor":"Black"}},{"Base64Png":"data:image/png;base64,iVBORw0KGgoAAAANSUhEUgAAAQgAAAAjCAYAAABo6pS+AAAAAXNSR0IArs4c6QAAAARnQU1BAACxjwv8YQUAAAAJcEhZcwAAFiUAABYlAUlSJPAAAAmTSURBVHhe7Zq7ji1XEYbPkzjmuZz5FYjInRATOCRwRkCERIaIEJHlyCKxnAASsgXGFzTwbdW/9Xd1rUv37n18zrA+qTTTtWrdq2qt7pk3i8Vi8X/Fv//wx5evPvjZCz9DtVg8nf98/c3Lv37z25vvhep1wIRawoTD7CG+/d3vy/YlYXYJz2p3saj48cuvXv7560+f5s/f/enPL9/86pNN+zyfOQA11n/8/Bf3tv7+4Uc33feffd5v74cv/vLy9ce/3AwEITOGyWkYhLfJBH/869+eEsDrBrF4mxAzHnBIFD0E8ZHbzUJcDQM7UJLhJ7Ee6ls/SnDMpRvvGPsAkEcDjQnkNq9IOovFu0KOm1CfhvbyodqTUZLQwU9yCNUOJQn6DVWNdzxVYUCVBaNosXg1XOnfihkCOgc/p79uAy4klTDZoBt1zwY8yXU/LcjIB3H2FsE7T24LieLF4tVwlX/rxs23h1CV5O963ACiaIN/NghVE9l1LwUyUnAPK3TQtSW/ZkTxYvFquMq/iZnZA1nxhbRi1Mc1erV321DtcYNHbhEMhnpcl3hWO8jNYLF4RVzl34qXGfwQb/Xr5b0YVrwi3DpCvUdG/O4n/5GBg959NCi1g9wMFotXxE/l3+qzdYPwWwbS+g7BK41suh89ZRSPm4+M3YoJBuztqA3XtaAfJqY2ELIa712jaxLlo39YadmQzDRf+r7q/0Ay+nu0z49n//NTD43f94bf0dF2mDVRfXcqjUntsd55v/OJlaU6oao6vZNshmr/9MycWn5a+RW35NH7vsj7xs+f+gBUn4wrVBvy+jPmys80J9YjVDVqKB5P3SJUh00L1fQCaqMZKI6Ajkn6plRZUJvX66dlQ3sebC7d69YJmBdzcCf27O1rVqGPU9hpffjpH616zqL1laD3/rPk8dCGf/hCWv051Lnt3f/qh+owrf3L45FesD7YIOo/rxn73/vKL1s/pLQWuf9bhbeA/+WhlRTB5ylBF8X3W8bMPu4SBHjw9AYitGC+4KqPhGoH2bhl44mqmgh95iCPojuVjZKDnyJsvBISMnvCjLivSxEk7vit/hTcvrmOBzp9hfpONX/WFX0rcJB84rtjVuUVJMYZ3+nB2PP4WTe1q3HnpMZeUi8eN/i6YxfqDVr31jzzmEL9dLTfrbk5+WBA2JPR3Haocjze8OAcDQZHwy5fVVQfCdUOD8pQ3cFxVdbayOy4od7g7SB5nMLn3LI5ghwxO6/w5FitsZyhNXfBWNVOlUhm55+ThE5N4eMdrQ91Z5x4hjz+6rBwtB6t5DRKdlzH0ffG776ChPrpMCb6qw6cijxOyaEDUJXi8Y4Hb29Aykh5Q1QXCdWOkc2oHK6yyY4Y6lO4E7a+MyixtvrT+o8CIreTAxu8PFQlvueVE836BEE3fUJNoD6Ran7C1yJUJd5evnkpCHtBdKWvzKJgH/lDJvuHZHp/VCEe78ycGFqoKtuqLhKqHeqjNdiZNq6ygVm7EX4ah6qkNX/P/K21ceTUSHWLUBkSqhIfd7XnGi/SuhkB4+kF8lHUJxKqkupaPSNRfbPuJPlQl1T1nwnJuYqzHsyBBIj4q5VkdBO8IeN43DA6MVoODqqHhGoasjeTmmnjKhuYtRvhYw/VIXRNRmYShAd2PhFBZUioSvJpE+o7+eSskgA3pqOn3AjvM1Qlj667J5hQNZHd2b6OwHoSi6Ok5ZDsqOP+oNdWl8pfNsgwHjf4iVFlGyWQeNygeq3yDJPXBvHTr+m9Nq6ygVm7EY+244l55k+hfvJVffbKMiNbDyJ+D/UdnHlmzEcYjUnM2rXwm1iomjza1yyKQfY4VEPkD/hRTuLsjfsX0k0SMorHHd6Y3yI0iMpJQHWQUJUwAV1/8vV4po2rbGDWboS3c+aq7fWrm1tmdPL3yjIj294tgt+PXoNn8P5CVeJ2M+uW8fqhanLE9iyKsSPJwfendfvk8M1JotmHDOJxR+vE0HWude1RHSRUOxgUA0WqDZ1p4yobmLUb4e0c2Vzh9We+OHuCYC1DfcfbC1WTXjui5ROMdeaV6CjqCwlVidvNrFvG648Su9uG6lLOJAfwvem9kuQbevMWIYN43FGdGHLI3kcOrxOqDe7UrUUYtQFX2cCs3QglT2TmfZzN8g3y+tVHx4yvZdWfypBQNZFdb2+zT4T68o+Touqrwl8RZm4yjNXX3U/V0WuS7JBQXcbZ5AA+h1A18U8ITfuZxvKJoefeBGSPhGqDB0GodozagKtsYNZuhK8X0svkgL0H9uijYwZnln21JypDQlXip8roBM4fUklSvaTyCOoHCVVJXvfRHBi3r6/PibZCXeL9hOoSHkkOcHRcQ/uZxvKJgYwytNuGasOoHN6mDczajfATHekFuYLSHSKvN+1FUYkSSuu1wNsKVYmcExndBHyO9EuCO+vUI9QPEqoST5QI4+olZ8o9ifC71++tgduF6mFISoxp5iMva135lR+8oz0E2TZ9VAbx2CRn59G7ptuGaoOXV47lzoqEesdVNjBrN4OfRggJ1TeezWOO6KvA9lvE6GTW1bp1YqodpBcwGvPMaw34HKs5XIX6QELVxANEgq96sPTWHZ3qtYImJ5LRDXEGJYdRW5Tr1aDab4+bUYzSlmyrGNycVKNs440hoS7xdpGqbf3lArktTJyS9IPj5QCjnHby1c9tQrVjxgZm7WZgHu5sPWmdGO7src2Ws/SuxGoDaX0TkWM1T5ICv0XMJpUzqA8kVE2OrHsVFPkWkhM76519ExskTA5TJbUZacWsDvNRwtE8St9RIKozHKfXGHQbDHK7CM+5bZ7dxkXBoJNRkies4JBUQTRjA7N2R2CseQ4uzKfM3IYnUn6XU/BTYx4Fp+oj9Jn3Wu0cSQ5Czt1y1kc5sy+jdUd6665kWYnWyHU3/x68BlbMjLMl9BnNlPhrJ2vm+0PC077tfMc76UmYb9CJ4c4lcv2eRJVbe549s+OyUUyQMpKST1J1KgmTKRuoyiVh8hBskM+T39mY2aBinVgbrcXRNlQH4Zm1dMfE2UaJqgXX3JGznsXHnSVMujA2X3fmzNwr/81gg63WnLoeTOiyTx7F9/OozOyX5uBrgBz1v8Urx50jVJeBA55NLovF4h3gmQmCkzV+XSwW7yPPShDcHLhBxONisXgfeVaC4F125n1+sVi8wzwjQfDh9FkfJxeLxVvk0QTBF2/q6s95fP2+/b5uD4vF+82Z/yPIeH3J+svFYvGeUwW2JEymIBnob/b5f1UWr4U3b/4LB+sgNDPXdIEAAAAASUVORK5CYII=","Name":"Main copy red 28","Paragraph":{"Font":{"Name":"Times New Roman","NameFarEast":"+mn-ea","NameComplexScript":"+mn-cs","Size":28.0,"Bold":false,"Italic":false,"Underline":false,"Color":"230, 30, 40","SmallCaps":false,"AllCaps":false},"Alignment":0,"IndentBefore":0.0,"FirstLineIndent":0.0,"ParagraphSpacing":{"Before":0.0,"After":0.0,"LineSpacing":1.0,"MeasureInLines":true}},"List":{"Visible":false,"BulletType":4,"StartValue":1,"IndentLevel":1,"Character":8226,"CharacterFont":"","BulletStyle":0,"BulletSize":1.0,"BulletColor":"Black"}},{"Base64Png":"data:image/png;base64,iVBORw0KGgoAAAANSUhEUgAAAJoAAAAaCAYAAABPT0XPAAAAAXNSR0IArs4c6QAAAARnQU1BAACxjwv8YQUAAAAJcEhZcwAAFiUAABYlAUlSJPAAAATnSURBVGhD7VoLkuMqDJxz+UA5j0+Ty/gwXrVkIYElIDvOvnkTdxU1GTD6NgKcfN24cWMC+77t23Pd18ey49/Hc8ffgtH4jf8ASMqTErLQR/zLbVkoOZSsnYCE0Qd++AcA9q5kn7fXE2k0fsNAq3F/UKzwURrF7bHulPphvNq5y/LI5xGL6GFRAGId3YcQU/6TiKZg29m+mEij8U/HtnqCtQ18yGNGlUkWMj3ExegoViFXZOWL4Ezo8yFKb6L9LuzbykRZViEK94EsFfmoQh1jHjr3a1nLXMD41MwrExKBgCTrJtpvA6pPFhNUK/xBWyjx3OkgxSceK1WShEsPwQT2ibStj5tovwhceTwRGvidriIMwYpTzJmweFkntc5B7qddBhQ30d6HrGrZuS7ZVqOYV8zlVl8IMmCevToQZuPyoK8S0HBzQTeex7N2scCYnQs8IPd0+yX5+fPvI1pkS/dWRdhwQG7imdm+PSVekI9knvVRLlySMV7nSpr3y295aK/6rPC6WhlKwJxoNrciqU9GaRzQnHBQ5gOygnTHoZIJpwHBNZm2XSWvv8m2K8XssJJcBZc8Rp/Hu4imld6TBCTCkLdPUex0RESf3MLOc+r4QQ8tRPdKgeOk485vkanz4uOM2H628RWUuKWH/fOYopszHixBsdZ7n+K33TaJtrLODpfS2xia9Zus8wp6B9HKnCZIvQBK8uPkZltNK8/7DGTxNZ9ifYhXdEh/BRLzs/xvE03RbnHS6hKusEAEBvXIoWMBobSKHF2Mrp4Bkf6GaEqMUF5gY7EvDbzZ4AngE5IRo1SvbFG2sWKZMQFnofZGNl1GNAAPYruT5Fo7bXUXE63FTlt3bcf7iWZBmk9WlnSPiDA+IRnRsjiaX00/cjKI6wjsT+LLpURTMOGq7TRwivuvJZqc46D3OEhTlU31lIBfRTR9fp5ohUSdoEbb53eIBqhePxd6MlkzgL4RUbMqq/AxL7aALNG26GFBqpN1NdE8sf0hvKvHOXUt0eaeB2aIFvn8XaJZXGRM5M0vkBYsb0AyIFo0HmEMWXgnQEAW/KuJliXs3xJtruz794qjFQ4Un53Ml4iWyFbd8G2WKBFkbkycFr18ADbu5ElnfxVYQOrnegpfJVqPEF09AyK9SjSgECcLJMfD/DJfcx1aBfz4DNF03gwR8R1l9lwPHN8BybbmVZfGKNJXKh45Kz2EksSZ1dg8YwQIyFGCf05WVHqvIFrk9Gg8gvcLOqtftFAEooT2qlohVBs/7U/nqe05CSoZnecyjEjG/tJxJs1J6lMjswoq7e/6+zMZJVIQYUTg2RgjTJ1EMe6QGYxZYEAqG7M5pIuMQB/02++dhGi4HPhxGaMWJGs0ngELxcjWtJAUNWnUPlxsuD+IXxuL+lxKJOOxuKp6lEXtK8gE6gXVazERVa/++sP8CWyGMr0MbAgKsbdSDvK5n5EAbYBK4wRYBakalkTimBKR5bpbrnzdA80+iUJCX6naBlWjcfo7hN1+j7lBLDxgJ7+O8bHpzPF+IVlcKXUeJWv6x4eHr7N+AThjzpGMWofAzB/n76zNN/4haqJZZX8VTLTO9nfjw3EZ0bDNd6rOjQ/HVUSLDus3bhRcQTS+7LxwybnxgbCv1tDkkiMjOc634fGt9MaHoncjHr2i8Df3/8cN7+vrD4VtmI39R4ItAAAAAElFTkSuQmCC","Name":"Small copy 20","Paragraph":{"Font":{"Name":"Times New Roman","NameFarEast":"+mn-ea","NameComplexScript":"+mn-cs","Size":20.0,"Bold":false,"Italic":false,"Underline":false,"Color":"Black","SmallCaps":false,"AllCaps":false},"Alignment":0,"IndentBefore":0.0,"FirstLineIndent":0.0,"ParagraphSpacing":{"Before":0.0,"After":0.0,"LineSpacing":1.0,"MeasureInLines":true}},"List":{"Visible":false,"BulletType":4,"StartValue":1,"IndentLevel":1,"Character":8226,"CharacterFont":"","BulletStyle":0,"BulletSize":1.0,"BulletColor":"Black"}},{"Base64Png":"data:image/png;base64,iVBORw0KGgoAAAANSUhEUgAAAMMAAAAaCAYAAAAKTuhNAAAAAXNSR0IArs4c6QAAAARnQU1BAACxjwv8YQUAAAAJcEhZcwAAFiUAABYlAUlSJPAAAAYTSURBVHhe7Vo7ciMhEPVJdtO9i8M9iiMfRYFv4tqjeDMHChw4UaCA5TV0T8N0A2ONVPIWr4pkGKA/7zUD0sPExMR/ghD+hvPrS/h8+h3ef/wKH68h5C5Cr3/itghvf8Pp8Bw+Hn+F95/P4RTuNB8gzimS5vgzGhqJQ+3xdyRQJFQ0OoBUb/djPOz9jPZpezXZe/0Tt0V4ewnHmA/OxVYxhLc/UUR6fMzt00s4DXCyHnt8jGt740LAy2kBkD8/zpMsi9+TGBhkeya8RfZe/8RtcT5kUm4Qg4yxGnHWnye8PqeC+PQnFfVc9E0+pwqaJvYmPT2lRacYJi4FyJlIPCYG2lFi/o6HRGZ6BkJrgThz8dj3xxcZCwjn63EyoGFcItQUw8Tl2CoGVHEvbzJXbMfD8kXDoCLu9MluE3eM/Egb1yb7OR58phgmLsUWMVAF12StoL9qClJHLEXe5rW5CchDTNg4WNzbAZoxxfC9sHVn6MGr/r2zicmLQl00uDxEe8A4ubbM6sOBm68x0XDa5281vCuHcepbvgE1MO/qVivO779/PTFYtjRvIiLOMdnHKp6e7efXFC/Mj2Su1kMuVJJXucpN+6U/Heq+Gpw/rIf3UBg5Rzp3AOe2iEXnNqeIRfZlTzHoeNR+skh8MSxjCyFpwkijpPuiwGI6aZ8IbD7kUOA4CAgY7pazwPQNVa1msQPz5SAXBDC2zGuJgXdMTWQkl+xQ9jHETiUWPKObC2NMEb/YQKwPRS6KE/crv9Oc+XlMtLVbJ9vXNmrU638cYv5ijiQ/8dDJJAKBMZ/kEDZI5W3EAn16DMTEV5y7iCHHyDsgY52qj1G8U/OKOjlxqrXUrz+xaqItFWAdLNnCKkO9561qcg0xyJgqSK0AEkEdAnpbdj1fnTQvvmKfsx6Rtyo0FnRsVoTIYBtW+f1CLIoxe4gBvOit8xUxMOrPmWR4uV0zJFmWQS0Cc59BesyHapwfEZrrXEEMTF5zPsNGsc8N/GKDJqlOiEde2QW8wlHHiua0RVJjJDa0jkPcReTLehILh2BeYdgKtt2K225iAPAiPm3IKbyc2+qzZmcx1OCf78WOG4hBgmSs5cEjpoZFap0QTwxeHMWv+jly0okrox87RZhWU7FiP7f6sxUUcyfehd2XioGBAfLNazhwLTGk79a4bpyXvtnjbuWus7sYmGTjYhCiN4JqVcRLxABYxMM63lw1hmM3SFztjxfrPcSAOXqC93ZUhvZd4gVCW59AGpLIysm9xaDFpw+uzXVGE+r019j6PjAiBsvnS8WwxCX1pfnGRTwcu8HCMBK7lj8jIJ87QgCs4qNh2kqTd7YJz8m9xeCR6rZiGNs+9e8uvSoEiM9qzk1icObmteHbKFEY/dj1Kz0AGxGLS8XdQ/JvbFyLM8DSr+ZLD9vKFyer91oLtpy2EtxKTHOdncUACLm9QFI8Fr/En8YaXKl0/wh5eNyIWHDd6b1nYSQ2SyyivwOx6BWGr4qBONARwrn6KYBtsWIiO4cueEK0RkWxyAvI2NhXB3Nxek0oawvbQwyW071+C9ovrFn8kzcm3yJdiwRC+jp+Sgz2uGx7gzjFHFsJNhCbbizw24He7dT7TRJusJXmbAiB7XB548W9tqFwNn5vwlk9kH5FpAnXxohjlePJuDyn0SfJi00H16pCWF/+i57FgAO17ue5LEL1+j1AzBKXupnELYmtfzyj50b86liU56RIVEqYvTtpSOFpfNZZKGLTGNuOheGXmlf7VOQSLfrW+6wr+NlqjrjYFv7X6yIEI65YjA/QZyQOSteLQyDq77NAncTlXTi2VJuixaB4jrFYaF51e5X++pD+prAQLQlFV7W6oUL0+smRDuRWi8casdCAnXQVrGPTGKP9QrJox2GbQZTO3x0Y7OuwX17+YvN3iCoWZF8jFixmfh9xiIVPyBl9w6/T3ngA57IhIaC1xAyOK1tG4zpxQ5RisEk4AhKDUaEnJr4NdhMDPmMalXFi4u6xlxisw+PExLfCHmKgQ/CGi4GJibuE/M0kikHfoLWwutkZuG2amLhbtG66etej+kZu3orshYeHf3IE53/ctuTWAAAAAElFTkSuQmCC","Name":"Small copy red 20","Paragraph":{"Font":{"Name":"Times New Roman","NameFarEast":"+mn-ea","NameComplexScript":"+mn-cs","Size":20.0,"Bold":false,"Italic":false,"Underline":false,"Color":"230, 30, 40","SmallCaps":false,"AllCaps":false},"Alignment":0,"IndentBefore":0.0,"FirstLineIndent":0.0,"ParagraphSpacing":{"Before":0.0,"After":0.0,"LineSpacing":1.0,"MeasureInLines":true}},"List":{"Visible":false,"BulletType":4,"StartValue":1,"IndentLevel":1,"Character":8226,"CharacterFont":"","BulletStyle":0,"BulletSize":1.0,"BulletColor":"Black"}},{"Base64Png":"data:image/png;base64,iVBORw0KGgoAAAANSUhEUgAAAJ8AAAAUCAYAAACTbO/7AAAAAXNSR0IArs4c6QAAAARnQU1BAACxjwv8YQUAAAAJcEhZcwAAFiUAABYlAUlSJPAAAAPNSURBVGhD7Zo9ktswDIV9krjNXVzuUVztUVz4Jh4fxdttocKFGxcqGIKmpAeIIEFLzqwTvhnMZCXxB+BHEJKzaWr6MepPR3fdfbjvX78n839fD2fXO+fiY4t03099X0/L+uwP01y7w9cq83ul3OlznO/3/hzm69zZXbfx2vbT3VeK8yvkLkfXxbnm4u0u3ifBUbc/uvtF8e2+F9BJWykwDb7o/xvCh2unxZt8HACd2fbD3SSALCg52x0XZ8AGX/Q/wvcOcu7L4bpp8Z5tJA8atb3tMu1Yxz4oCFiPAUuRW6kGX/T/TeB7lGLTmg2WijeuB65tyIbasVsCQruvDUbSwJB99QdI0x7umvpSjkEbpcNdpjgcdjKOS0a17SkNMNUwN1+WsOf9XLvdY3fHx0bN+g9+fbkUfNqxO/eNQ1A1tvcLx7ZuVDZfapfJYCzD1SQpdHSYrAWApfCpZjze2bw1E3WUPAakdSIjYZGdNBHoUv+jVcBHG2P8N1qFbx30UQ1fYvPM4ZNHLmyW0F5JKqwhmm9E2eOmZITF8EXQ6Xp4Q4I5yP5SkvCxvmARsC8+5/g8ZQslu4/XBWT4gob+sWwRFuHRhjIXg7gGPm+WOLGxITOy0slbDXx4epjh00xLKnLBZgagDFoK38wBDJKhJmILJJ5Pjc8CJALB7ilju4uH1ENER/DQN++fZ55cTKrgM/hG0jYQKRd3q6rgi/CHmFjHDvUN1QwKiOgUBuEZ+GSbHBwpaWOQUveKR+hgMHbIirI+FDb2r4A0KLW5LPCZfEPwC2PL/qyqgQ/XlsXdWFIF9QQj7nRojEFYHb5EAKWqF8gKH4yN8x3KkLs/AdIAFODD8VeHrzD234RPlCjq3CxUrhUg0o/JfMrRisrFJg2APfv8e/Ch71b4sBGZDzK+woc6x5D55GS0GoNlEgFAanFyWnOBkmBkYLX4lzsN1oaPlBtbm2+NSgBr88omOBaUgrFOccGMb1cMPm+WN1RNSxeIAKBAaLuWBQ2u5/xjMSGYoM3YF9kL4MuNPV4XbWpUgi8VL4ptblMEFX/bJRPUssAJ074rSfiSJrKMpqcWiOaMmV6Y7OeZ+da0WRU+eYqBXZVPQzUqwUdiG0Babl2H/9XCdqgnmL6ma9/6HhlrcowyID2rBUjugjV/4YiXg3L3wm6Ub/SKj4+dCzGhePgg9ixbTtCQxv6lX7gwL4CPNJtv9MsCTknWPuZMzD/TNf1HWgO+piZVmBFDDR6zKDuOYy0WGjQ1rSVW8GuWq7uampYo/EKFNd9gse6y1tOv1WbzB3Lsi7ogNx8aAAAAAElFTkSuQmCC","Name":"Sub heading 16","Paragraph":{"Font":{"Name":"Arial","NameFarEast":"+mn-ea","NameComplexScript":"Arial","Size":16.0,"Bold":true,"Italic":false,"Underline":false,"Color":"230, 30, 40","SmallCaps":false,"AllCaps":false},"Alignment":0,"IndentBefore":0.0,"FirstLineIndent":0.0,"ParagraphSpacing":{"Before":0.0,"After":0.0,"LineSpacing":1.0,"MeasureInLines":true}},"List":{"Visible":false,"BulletType":4,"StartValue":1,"IndentLevel":1,"Character":8226,"CharacterFont":"","BulletStyle":0,"BulletSize":1.0,"BulletColor":"Black"}},{"Base64Png":"data:image/png;base64,iVBORw0KGgoAAAANSUhEUgAAAKoAAAAUCAYAAAAdtqaHAAAAAXNSR0IArs4c6QAAAARnQU1BAACxjwv8YQUAAAAJcEhZcwAAFiUAABYlAUlSJPAAAASHSURBVGhD7VkLcoUgDPRcHsjzeBov42FoFkgMGDD4+n11Z5i2EEKyWQHt9ODBgz+KbZnDNM1h3QP9fPDrEPYtLPOE4sQ2L2vYqFjbsoQt/J+iPUL9HOykp3VdwkyamonM3N1FCHvY8hz8OS1bOS/sa5jzANUnDu4bTUDf9J5CRc6Lk8AHY6DdLUzzLILzCFX0Ni9hpR2SdVhgW2xBxgXfVKjI2fukP7iHpJ9rnvcVp9iFHbbbNSr/fNylsfcTqouYBy/DI1SvmCPSjoptdz1tufqOKnbK8SH01Oj2IP1830Dfjt+zzayuGF47hthnGzxgtZ32iTj1sbLQkQSTotF8+hnv6SvdUWf10J7i2+jKkPM148OVIo8jtrvXi/TOcMSKd4ZXuYjxK3u2pTeRsIgPalkHmCu1NbRxhSsRyrpe3yBXJ7vQHSGNnGHtRpGMLGKQgb5C1EQyF57nszi8doAQpxKDCDGk+2qfeClM/tJDZxEYBZbn6NPlFF/mhuPjfAHmkf1C1Aev1FQuPbAfroPUR+V4l4sWv/HBiHblCZrERH153giuhCocrmmDwO+x4RRvrSdkXBi3FrcKZxaTCVZiGLM7X1F4fiE8LpohjlYO1pqAGV8lSiCJoiy01deDxFDFnb5GHH5GuDDjd9YBfTVPXvSEqteHUCmEaHM83OfcBJicCIFhaqdivihUoO732EliardgmDtOj6TOWBKWX6iyI3F8lShbubXAfnv2o1x4+MXfchQXOXUEc4G+UNvHPsdlbTIF0v2IDGFMTSf4GUKtfXjseonJmBJJl6TO2F2hAu25/mJzbDUXGqNceOsA6BxijsYaXnRrYPDHsHKIaH3Ul91VBdta3CLjiiDu99j1i3PezbokdcZeEWqMEXHQXRAxyr1voNi92BijXHjrAHBeWB/zenFcoVsDzkHxx7ByiIAgdWEYFiGtxS0yWgSl/mNNj90R/DlWK+kuSZ2xV4QKxLfqi7f1HsRvXSSFUS68dQDEN76QNHThRV+oDTESjhgq7mJxKsIBUwDNAiUydFAtguJ6KohRuzpxjknP/wmhRr/q7zs4Cph860LBP8cwwoWXXwbzY42NoMczwON1XFYOEak45BBPfy4QCLOKJuLFk4AsYEe7SPF9MifIBLEt5vMnFIvIKztdRPl0w31kiL8ZrUICWmQp/hTvkVu5rvCjfFnFZDur4Zsl/XRBfBeN8lFr3eHiil8G+2kJzAvJo5O7aIxz4Pcjaw7fUfXHbLS584kqFhot20QySKzFp4ZMEPrEL9lzUAyvHQASyy8T5ZpSLBlHS/lhnHHcv1P8Il7VZvJb+0LxjsLnlgVk+dDNEkUL8FXUgjaRuhZXXDBG+GW0roMetHhoCV//EyLl0I7rSyAEXRTIa/fbgQe4RTJyfHWHuotRfuPJ8uKx/6fwn4Qad5FOccO2mafTd2CU3598qL4d6Vjqb/mA1+63g8UQ/3+uBIn8cKXqHbNfCS+/HH9q56vSW0K/lHCzSPLa/RWkO74uOOWT78AY/26M8ItrS7wn/mC8NqbpA7wV5FieOtTNAAAAAElFTkSuQmCC","Name":"Supporting copy 16","Paragraph":{"Font":{"Name":"Times New Roman","NameFarEast":"+mn-ea","NameComplexScript":"+mn-cs","Size":16.0,"Bold":false,"Italic":false,"Underline":false,"Color":"Black","SmallCaps":false,"AllCaps":false},"Alignment":0,"IndentBefore":0.0,"FirstLineIndent":0.0,"ParagraphSpacing":{"Before":0.0,"After":0.0,"LineSpacing":1.0,"MeasureInLines":true}},"List":{"Visible":false,"BulletType":4,"StartValue":1,"IndentLevel":1,"Character":8226,"CharacterFont":"","BulletStyle":0,"BulletSize":1.0,"BulletColor":"Black"}},{"Base64Png":"data:image/png;base64,iVBORw0KGgoAAAANSUhEUgAAAHEAAAAPCAYAAADTViBhAAAAAXNSR0IArs4c6QAAAARnQU1BAACxjwv8YQUAAAAJcEhZcwAAFiUAABYlAUlSJPAAAAKHSURBVFhH7VeLbQMhDM1cDMQ8THPLZBjqD2AbzKdtVDXRPQnlwMaY9wx3edz4EOR85Qg/+Oi2eOFvQ/WHYTN+43fI+ZlTAL5DgifLba/RlPtnCmCI4C4OPIYTZfwW8fUwInUisrjCf9XE5d8TEZGvSJO8CrnxWpAGvYhXygkGSldObHdDEmYiIq6IVRJMsBuvhyeiB9LjuyKyjY9wf51WW2sqeDvFpsEaz5QDPMerXiO87iwWx8EiKlVYbK0qle8pzNxu/mBTxEKSJXftwwVu5/Ge5Kr0udU4EbGugdsvQ4KViFWMkFK7u5lD3JCcUCEbbCX5ulhL0Agr601jwXWCpLF/id1i6L7M3aEnwubNtgAd7TvmLuvxTVVFG0m+4lluRyIiTzOflYhs08LZJBG8EdncIAr1y0YnMSr8WIp0t39GFIJEmxDBgloe9Hpe7kM+Kj4V80aYihMRlwWxElG/E/uEjcCritYbc4hATGP1JG36O6zI8nggIeAH9+Ktpe3cl9OI+3hFXgi0L2N5ySOYTBARZlNfbYJtMkcTL/16qpSfR8Qi1k40L94K/VoaNWeTG3jWV4Obu7KXoSIICKj+HuywEhHzqkWCwDySWo/gichjcwHYLqLpPm9sQpRDxDJW57/r71BJNx8zECPyYvwOVLlTLt0toufSTdWR762xgxcHUQvLNsVtW2zSjPrGFwm2c0OEainP8uVpm/44wtaE6PLQsXSLMF+P274UwQ7DvhV5IqRjKyKGgEU22jWeKR7lM2rQF7O2lfaN4vgxiAg476VLYAL80/kuOD31JMxE3LeBvoLKEI3pk/2OOBUR97rz+fcYriRonyIgPmLzRGrX319cd4/H4wuEfW4cYfIe5wAAAABJRU5ErkJggg==","Name":"Diagram copy 12","Paragraph":{"Font":{"Name":"Times New Roman","NameFarEast":"+mn-ea","NameComplexScript":"+mn-cs","Size":12.0,"Bold":false,"Italic":false,"Underline":false,"Color":"Black","SmallCaps":false,"AllCaps":false},"Alignment":0,"IndentBefore":0.0,"FirstLineIndent":0.0,"ParagraphSpacing":{"Before":0.0,"After":0.0,"LineSpacing":1.0,"MeasureInLines":true}},"List":{"Visible":false,"BulletType":4,"StartValue":1,"IndentLevel":1,"Character":8226,"CharacterFont":"","BulletStyle":0,"BulletSize":1.0,"BulletColor":"Black"}}]}]]></PpStyles>
</file>

<file path=customXml/item5.xml><?xml version="1.0" encoding="utf-8"?>
<TemplafyTemplateConfiguration><![CDATA[{"elementsMetadata":[],"transformationConfigurations":[{"propertyName":"PPStyles","propertyValue":"","disableUpdates":false,"type":"customDocumentProperty"},{"colorTheme":"{{DataSources.ColorThemes[\"Arup\"].ColorTheme}}","originalColorThemeXml":"<a:clrScheme name=\"Brugerdefineret 6\" xmlns:a=\"http://schemas.openxmlformats.org/drawingml/2006/main\"><a:dk1><a:srgbClr val=\"000000\" /></a:dk1><a:lt1><a:srgbClr val=\"FFFFFF\" /></a:lt1><a:dk2><a:srgbClr val=\"E61E28\" /></a:dk2><a:lt2><a:srgbClr val=\"FFFFFF\" /></a:lt2><a:accent1><a:srgbClr val=\"E61E28\" /></a:accent1><a:accent2><a:srgbClr val=\"7D4196\" /></a:accent2><a:accent3><a:srgbClr val=\"005AAA\" /></a:accent3><a:accent4><a:srgbClr val=\"32A4A0\" /></a:accent4><a:accent5><a:srgbClr val=\"C83C96\" /></a:accent5><a:accent6><a:srgbClr val=\"4BA046\" /></a:accent6><a:hlink><a:srgbClr val=\"606062\" /></a:hlink><a:folHlink><a:srgbClr val=\"C9C9CA\" /></a:folHlink></a:clrScheme>","disableUpdates":false,"type":"colorTheme"}],"templateName":"Blank","templateDescription":"","enableDocumentContentUpdater":false,"version":"2.0"}]]></TemplafyTemplateConfiguration>
</file>

<file path=customXml/item6.xml><?xml version="1.0" encoding="utf-8"?>
<TemplafySlideFormConfiguration><![CDATA[{"formFields":[],"formDataEntries":[]}]]></TemplafySlideFormConfiguration>
</file>

<file path=customXml/item7.xml><?xml version="1.0" encoding="utf-8"?>
<TemplafySlideTemplateConfiguration><![CDATA[{"slideVersion":1,"isValidatorEnabled":false,"isLocked":false,"elementsMetadata":[],"slideId":"638047172188838935","enableDocumentContentUpdater":false,"version":"2.0"}]]></TemplafySlideTemplateConfiguration>
</file>

<file path=customXml/item8.xml><?xml version="1.0" encoding="utf-8"?>
<TemplafySlideTemplateConfiguration><![CDATA[{"slideVersion":1,"isValidatorEnabled":false,"isLocked":false,"elementsMetadata":[],"slideId":"637909034227923465","enableDocumentContentUpdater":false,"version":"2.0"}]]></TemplafySlideTemplateConfiguration>
</file>

<file path=customXml/item9.xml><?xml version="1.0" encoding="utf-8"?>
<TemplafySlideFormConfiguration><![CDATA[{"formFields":[],"formDataEntries":[]}]]></TemplafySlideFormConfiguration>
</file>

<file path=customXml/itemProps1.xml><?xml version="1.0" encoding="utf-8"?>
<ds:datastoreItem xmlns:ds="http://schemas.openxmlformats.org/officeDocument/2006/customXml" ds:itemID="{F5A6AC88-5A03-4CBC-B83F-8A83D57514C4}">
  <ds:schemaRefs/>
</ds:datastoreItem>
</file>

<file path=customXml/itemProps10.xml><?xml version="1.0" encoding="utf-8"?>
<ds:datastoreItem xmlns:ds="http://schemas.openxmlformats.org/officeDocument/2006/customXml" ds:itemID="{37B0A43F-D910-438E-9D7E-3CF7EECD4025}">
  <ds:schemaRefs/>
</ds:datastoreItem>
</file>

<file path=customXml/itemProps11.xml><?xml version="1.0" encoding="utf-8"?>
<ds:datastoreItem xmlns:ds="http://schemas.openxmlformats.org/officeDocument/2006/customXml" ds:itemID="{2F00404A-0E90-42E6-A175-3068421BF44F}">
  <ds:schemaRefs/>
</ds:datastoreItem>
</file>

<file path=customXml/itemProps12.xml><?xml version="1.0" encoding="utf-8"?>
<ds:datastoreItem xmlns:ds="http://schemas.openxmlformats.org/officeDocument/2006/customXml" ds:itemID="{79BC2F45-7ADB-45C6-83DE-CEA667DC974F}">
  <ds:schemaRefs/>
</ds:datastoreItem>
</file>

<file path=customXml/itemProps13.xml><?xml version="1.0" encoding="utf-8"?>
<ds:datastoreItem xmlns:ds="http://schemas.openxmlformats.org/officeDocument/2006/customXml" ds:itemID="{ECBD5CC9-6EA8-400F-9BFC-A8EB5F370A6C}">
  <ds:schemaRefs/>
</ds:datastoreItem>
</file>

<file path=customXml/itemProps14.xml><?xml version="1.0" encoding="utf-8"?>
<ds:datastoreItem xmlns:ds="http://schemas.openxmlformats.org/officeDocument/2006/customXml" ds:itemID="{A6D7B083-F2BF-4747-95A2-78EF1BB1DF0B}">
  <ds:schemaRefs/>
</ds:datastoreItem>
</file>

<file path=customXml/itemProps15.xml><?xml version="1.0" encoding="utf-8"?>
<ds:datastoreItem xmlns:ds="http://schemas.openxmlformats.org/officeDocument/2006/customXml" ds:itemID="{D3A0B59C-ADAB-4FB6-95BD-003667FC11F1}">
  <ds:schemaRefs/>
</ds:datastoreItem>
</file>

<file path=customXml/itemProps16.xml><?xml version="1.0" encoding="utf-8"?>
<ds:datastoreItem xmlns:ds="http://schemas.openxmlformats.org/officeDocument/2006/customXml" ds:itemID="{015489D0-6924-4348-A9BE-0A639023A5F1}">
  <ds:schemaRefs/>
</ds:datastoreItem>
</file>

<file path=customXml/itemProps17.xml><?xml version="1.0" encoding="utf-8"?>
<ds:datastoreItem xmlns:ds="http://schemas.openxmlformats.org/officeDocument/2006/customXml" ds:itemID="{6FEA50E6-D1D1-43BB-B1EA-ADDC424130BD}">
  <ds:schemaRefs/>
</ds:datastoreItem>
</file>

<file path=customXml/itemProps18.xml><?xml version="1.0" encoding="utf-8"?>
<ds:datastoreItem xmlns:ds="http://schemas.openxmlformats.org/officeDocument/2006/customXml" ds:itemID="{54318B69-A5A7-487D-A24A-3BE3790C6D31}">
  <ds:schemaRefs/>
</ds:datastoreItem>
</file>

<file path=customXml/itemProps19.xml><?xml version="1.0" encoding="utf-8"?>
<ds:datastoreItem xmlns:ds="http://schemas.openxmlformats.org/officeDocument/2006/customXml" ds:itemID="{BD193319-6763-4D30-8A39-157321484084}">
  <ds:schemaRefs/>
</ds:datastoreItem>
</file>

<file path=customXml/itemProps2.xml><?xml version="1.0" encoding="utf-8"?>
<ds:datastoreItem xmlns:ds="http://schemas.openxmlformats.org/officeDocument/2006/customXml" ds:itemID="{6E803A3F-64DB-469E-A52C-A9461D2C1E41}">
  <ds:schemaRefs/>
</ds:datastoreItem>
</file>

<file path=customXml/itemProps20.xml><?xml version="1.0" encoding="utf-8"?>
<ds:datastoreItem xmlns:ds="http://schemas.openxmlformats.org/officeDocument/2006/customXml" ds:itemID="{9F8E5E60-D5E2-446B-AF9F-C87AFDEFE058}">
  <ds:schemaRefs/>
</ds:datastoreItem>
</file>

<file path=customXml/itemProps21.xml><?xml version="1.0" encoding="utf-8"?>
<ds:datastoreItem xmlns:ds="http://schemas.openxmlformats.org/officeDocument/2006/customXml" ds:itemID="{4F72C013-D0A8-41E0-8381-B9C3321F0DCA}">
  <ds:schemaRefs/>
</ds:datastoreItem>
</file>

<file path=customXml/itemProps22.xml><?xml version="1.0" encoding="utf-8"?>
<ds:datastoreItem xmlns:ds="http://schemas.openxmlformats.org/officeDocument/2006/customXml" ds:itemID="{7752F27F-4792-4357-BABB-EC99A6A4287A}">
  <ds:schemaRefs/>
</ds:datastoreItem>
</file>

<file path=customXml/itemProps23.xml><?xml version="1.0" encoding="utf-8"?>
<ds:datastoreItem xmlns:ds="http://schemas.openxmlformats.org/officeDocument/2006/customXml" ds:itemID="{EE749326-6ACB-43B9-91ED-E57FAF495A6A}">
  <ds:schemaRefs/>
</ds:datastoreItem>
</file>

<file path=customXml/itemProps24.xml><?xml version="1.0" encoding="utf-8"?>
<ds:datastoreItem xmlns:ds="http://schemas.openxmlformats.org/officeDocument/2006/customXml" ds:itemID="{A567B8E4-3605-45F9-9AEA-5FBF26BDA041}">
  <ds:schemaRefs/>
</ds:datastoreItem>
</file>

<file path=customXml/itemProps25.xml><?xml version="1.0" encoding="utf-8"?>
<ds:datastoreItem xmlns:ds="http://schemas.openxmlformats.org/officeDocument/2006/customXml" ds:itemID="{07956F30-437E-4A81-83F4-B4D183328853}">
  <ds:schemaRefs/>
</ds:datastoreItem>
</file>

<file path=customXml/itemProps3.xml><?xml version="1.0" encoding="utf-8"?>
<ds:datastoreItem xmlns:ds="http://schemas.openxmlformats.org/officeDocument/2006/customXml" ds:itemID="{85C9654A-CB65-48CF-ADF0-1162351C4C97}">
  <ds:schemaRefs/>
</ds:datastoreItem>
</file>

<file path=customXml/itemProps4.xml><?xml version="1.0" encoding="utf-8"?>
<ds:datastoreItem xmlns:ds="http://schemas.openxmlformats.org/officeDocument/2006/customXml" ds:itemID="{B38A1309-93A8-4147-848C-9DBE227067B1}">
  <ds:schemaRefs/>
</ds:datastoreItem>
</file>

<file path=customXml/itemProps5.xml><?xml version="1.0" encoding="utf-8"?>
<ds:datastoreItem xmlns:ds="http://schemas.openxmlformats.org/officeDocument/2006/customXml" ds:itemID="{CBB68CCC-1B51-492A-84E3-3500C75307DB}">
  <ds:schemaRefs/>
</ds:datastoreItem>
</file>

<file path=customXml/itemProps6.xml><?xml version="1.0" encoding="utf-8"?>
<ds:datastoreItem xmlns:ds="http://schemas.openxmlformats.org/officeDocument/2006/customXml" ds:itemID="{B351DCC6-C148-4C81-8758-90C2C2CDC51C}">
  <ds:schemaRefs/>
</ds:datastoreItem>
</file>

<file path=customXml/itemProps7.xml><?xml version="1.0" encoding="utf-8"?>
<ds:datastoreItem xmlns:ds="http://schemas.openxmlformats.org/officeDocument/2006/customXml" ds:itemID="{C87C8382-8249-4949-BF28-7DB601052577}">
  <ds:schemaRefs/>
</ds:datastoreItem>
</file>

<file path=customXml/itemProps8.xml><?xml version="1.0" encoding="utf-8"?>
<ds:datastoreItem xmlns:ds="http://schemas.openxmlformats.org/officeDocument/2006/customXml" ds:itemID="{E4399FA2-4126-49E2-B528-49BCF4F0B10D}">
  <ds:schemaRefs/>
</ds:datastoreItem>
</file>

<file path=customXml/itemProps9.xml><?xml version="1.0" encoding="utf-8"?>
<ds:datastoreItem xmlns:ds="http://schemas.openxmlformats.org/officeDocument/2006/customXml" ds:itemID="{8004DAF9-B917-4776-A353-EB7CEEBCE7F1}">
  <ds:schemaRefs/>
</ds:datastoreItem>
</file>

<file path=docProps/app.xml><?xml version="1.0" encoding="utf-8"?>
<Properties xmlns="http://schemas.openxmlformats.org/officeDocument/2006/extended-properties" xmlns:vt="http://schemas.openxmlformats.org/officeDocument/2006/docPropsVTypes">
  <Template/>
  <TotalTime>531</TotalTime>
  <Words>937</Words>
  <Application>Microsoft Office PowerPoint</Application>
  <PresentationFormat>Widescreen</PresentationFormat>
  <Paragraphs>100</Paragraphs>
  <Slides>18</Slides>
  <Notes>1</Notes>
  <HiddenSlides>0</HiddenSlides>
  <MMClips>0</MMClips>
  <ScaleCrop>false</ScaleCrop>
  <HeadingPairs>
    <vt:vector size="4" baseType="variant">
      <vt:variant>
        <vt:lpstr>Theme</vt:lpstr>
      </vt:variant>
      <vt:variant>
        <vt:i4>2</vt:i4>
      </vt:variant>
      <vt:variant>
        <vt:lpstr>Slide Titles</vt:lpstr>
      </vt:variant>
      <vt:variant>
        <vt:i4>18</vt:i4>
      </vt:variant>
    </vt:vector>
  </HeadingPairs>
  <TitlesOfParts>
    <vt:vector size="20" baseType="lpstr">
      <vt:lpstr>Arup</vt:lpstr>
      <vt:lpstr>Blank</vt:lpstr>
      <vt:lpstr>Planning for Infrastructure Projects in Extreme Environments</vt:lpstr>
      <vt:lpstr>Our firm</vt:lpstr>
      <vt:lpstr>PowerPoint Presentation</vt:lpstr>
      <vt:lpstr>Extreme Environment?</vt:lpstr>
      <vt:lpstr>Underground Space Development</vt:lpstr>
      <vt:lpstr>What Constitutes an Extreme Environment?</vt:lpstr>
      <vt:lpstr>The Pursuit</vt:lpstr>
      <vt:lpstr>Planning</vt:lpstr>
      <vt:lpstr>General Design Process</vt:lpstr>
      <vt:lpstr>Design in Extreme Environments</vt:lpstr>
      <vt:lpstr>LBNF Project</vt:lpstr>
      <vt:lpstr>Project Definitions vs Design Stages</vt:lpstr>
      <vt:lpstr>PowerPoint Presentation</vt:lpstr>
      <vt:lpstr>Risk and Mitigation in Design  </vt:lpstr>
      <vt:lpstr>Deep Shafts for Potash</vt:lpstr>
      <vt:lpstr>A Change in Process…</vt:lpstr>
      <vt:lpstr> Resilience Based Design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Seth Pollak</dc:creator>
  <cp:lastModifiedBy>Arup US, Inc.</cp:lastModifiedBy>
  <cp:revision>20</cp:revision>
  <dcterms:created xsi:type="dcterms:W3CDTF">2022-12-05T14:49:02Z</dcterms:created>
  <dcterms:modified xsi:type="dcterms:W3CDTF">2022-12-15T04:08:04Z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2fa3fd3-029b-403d-91b4-1dc930cb0e60_Enabled">
    <vt:lpwstr>true</vt:lpwstr>
  </property>
  <property fmtid="{D5CDD505-2E9C-101B-9397-08002B2CF9AE}" pid="3" name="MSIP_Label_82fa3fd3-029b-403d-91b4-1dc930cb0e60_SetDate">
    <vt:lpwstr>2022-06-29T16:26:25Z</vt:lpwstr>
  </property>
  <property fmtid="{D5CDD505-2E9C-101B-9397-08002B2CF9AE}" pid="4" name="MSIP_Label_82fa3fd3-029b-403d-91b4-1dc930cb0e60_Method">
    <vt:lpwstr>Privileged</vt:lpwstr>
  </property>
  <property fmtid="{D5CDD505-2E9C-101B-9397-08002B2CF9AE}" pid="5" name="MSIP_Label_82fa3fd3-029b-403d-91b4-1dc930cb0e60_Name">
    <vt:lpwstr>82fa3fd3-029b-403d-91b4-1dc930cb0e60</vt:lpwstr>
  </property>
  <property fmtid="{D5CDD505-2E9C-101B-9397-08002B2CF9AE}" pid="6" name="MSIP_Label_82fa3fd3-029b-403d-91b4-1dc930cb0e60_SiteId">
    <vt:lpwstr>4ae48b41-0137-4599-8661-fc641fe77bea</vt:lpwstr>
  </property>
  <property fmtid="{D5CDD505-2E9C-101B-9397-08002B2CF9AE}" pid="7" name="MSIP_Label_82fa3fd3-029b-403d-91b4-1dc930cb0e60_ActionId">
    <vt:lpwstr>d2f615bd-5adc-4406-b42c-8cea75de1189</vt:lpwstr>
  </property>
  <property fmtid="{D5CDD505-2E9C-101B-9397-08002B2CF9AE}" pid="8" name="MSIP_Label_82fa3fd3-029b-403d-91b4-1dc930cb0e60_ContentBits">
    <vt:lpwstr>0</vt:lpwstr>
  </property>
  <property fmtid="{D5CDD505-2E9C-101B-9397-08002B2CF9AE}" pid="9" name="TemplafyTimeStamp">
    <vt:lpwstr>2022-11-22T12:33:38</vt:lpwstr>
  </property>
  <property fmtid="{D5CDD505-2E9C-101B-9397-08002B2CF9AE}" pid="10" name="TemplafyTenantId">
    <vt:lpwstr>arup</vt:lpwstr>
  </property>
  <property fmtid="{D5CDD505-2E9C-101B-9397-08002B2CF9AE}" pid="11" name="TemplafyTemplateId">
    <vt:lpwstr>638047172168414045</vt:lpwstr>
  </property>
  <property fmtid="{D5CDD505-2E9C-101B-9397-08002B2CF9AE}" pid="12" name="TemplafyUserProfileId">
    <vt:lpwstr>637792310370866102</vt:lpwstr>
  </property>
  <property fmtid="{D5CDD505-2E9C-101B-9397-08002B2CF9AE}" pid="13" name="TemplafyLanguageCode">
    <vt:lpwstr>en-US</vt:lpwstr>
  </property>
  <property fmtid="{D5CDD505-2E9C-101B-9397-08002B2CF9AE}" pid="14" name="PPStyles">
    <vt:lpwstr/>
  </property>
  <property fmtid="{D5CDD505-2E9C-101B-9397-08002B2CF9AE}" pid="15" name="TemplafyFromBlank">
    <vt:bool>true</vt:bool>
  </property>
</Properties>
</file>